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3" r:id="rId3"/>
    <p:sldId id="264" r:id="rId4"/>
    <p:sldId id="265" r:id="rId5"/>
    <p:sldId id="266" r:id="rId6"/>
    <p:sldId id="262" r:id="rId7"/>
    <p:sldId id="267" r:id="rId8"/>
    <p:sldId id="268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01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675"/>
    <p:restoredTop sz="94667"/>
  </p:normalViewPr>
  <p:slideViewPr>
    <p:cSldViewPr snapToGrid="0" snapToObjects="1" showGuides="1">
      <p:cViewPr varScale="1">
        <p:scale>
          <a:sx n="126" d="100"/>
          <a:sy n="126" d="100"/>
        </p:scale>
        <p:origin x="656" y="200"/>
      </p:cViewPr>
      <p:guideLst>
        <p:guide orient="horz" pos="2001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13E757-B6E8-8243-8E26-7A99036A76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69F52D-9E10-8446-9447-AFF05A608B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9BD7BC-991F-7C45-8A2A-D14D520E6F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92E3BD-FC20-1D4B-B9EC-2D52C839DAD0}" type="datetimeFigureOut">
              <a:rPr lang="en-US" smtClean="0"/>
              <a:t>11/1/18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8FCB8A-289F-5542-99EA-3AD3CF56EE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CECBE8-1F5D-F043-A4FE-B6CF1FEDF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991D6F-00C2-574A-8605-049C53D4F4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0621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886D30-7D40-714C-9C72-7C4F6347D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07F6758-2495-9741-8F2F-8A6A6A56B0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F369E5-5C0B-8E49-8E2D-0F16B6ED52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92E3BD-FC20-1D4B-B9EC-2D52C839DAD0}" type="datetimeFigureOut">
              <a:rPr lang="en-US" smtClean="0"/>
              <a:t>11/1/18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63B4AF-6AA7-8745-BBA6-41D32BD19A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5DEB51-8A38-D04D-9C02-4ED2F3AF6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991D6F-00C2-574A-8605-049C53D4F4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9657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8C196B2-8A3B-6A44-B7E9-526AA84628A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ECBBE37-D5FB-0846-A4C2-70A8148026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8FA7E1-3E0B-154E-8DE1-1C6B6DB27F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92E3BD-FC20-1D4B-B9EC-2D52C839DAD0}" type="datetimeFigureOut">
              <a:rPr lang="en-US" smtClean="0"/>
              <a:t>11/1/18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7D8874-355D-C342-992C-2D537A8079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A6B6D5-0AAD-614E-AF0E-3094FEAFB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991D6F-00C2-574A-8605-049C53D4F4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9142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379999-0D2C-5048-899F-21C58A1169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F11C1D-48FE-2849-B79B-B82712A2A9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9808FD-517D-6B4B-8C20-8845C85387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92E3BD-FC20-1D4B-B9EC-2D52C839DAD0}" type="datetimeFigureOut">
              <a:rPr lang="en-US" smtClean="0"/>
              <a:t>11/1/18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8C99CD-F7C2-7245-81AF-819C49EB00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4149D8-46F7-6949-8F46-2F8DABD656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991D6F-00C2-574A-8605-049C53D4F4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6727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F0D697-066D-7849-A284-1EF097C68D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AE8293-2734-FB41-BDBF-1D11D86A97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58D4ED-B9CA-EB4D-B4D4-477461CFA1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92E3BD-FC20-1D4B-B9EC-2D52C839DAD0}" type="datetimeFigureOut">
              <a:rPr lang="en-US" smtClean="0"/>
              <a:t>11/1/18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B167B5-97E9-8B44-8137-534B6A554D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F755BA-2EB2-9745-95C5-9C0A7C4C43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991D6F-00C2-574A-8605-049C53D4F4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1873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C2255D-9DB1-6543-B41F-8293900F5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1485F6-82D1-194E-816F-5D37ECAAE7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E7ED13-5481-F047-8354-7E95E2C5DE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537A83-AF18-294F-BFBD-50E172A18F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92E3BD-FC20-1D4B-B9EC-2D52C839DAD0}" type="datetimeFigureOut">
              <a:rPr lang="en-US" smtClean="0"/>
              <a:t>11/1/18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F168C2-7746-5D44-9FD2-4F54674B2C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49EF55-DACB-7E4E-9375-B4359AB2E1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991D6F-00C2-574A-8605-049C53D4F4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0366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80021E-1070-C54E-BC76-C02C44731D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8DBE3A-8CF4-8344-9132-4C56A41B14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8D590F-1522-B74F-B28F-5F82843E11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81D0FE6-E941-0A43-B340-27C2C419A8A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58A25F0-D6B6-A24C-8910-A388A556081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21CE800-2C3A-FA43-B84D-5E41BB1D27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92E3BD-FC20-1D4B-B9EC-2D52C839DAD0}" type="datetimeFigureOut">
              <a:rPr lang="en-US" smtClean="0"/>
              <a:t>11/1/18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B4ABB5-056C-8948-A0A7-CEA25B4A08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B20E3A-AFBE-4841-8134-26C711952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991D6F-00C2-574A-8605-049C53D4F4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6514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9CF0F-ACE4-BD4C-916F-93A1B7742A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E6584A-0124-7A4C-B16F-9A8ACE90BC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92E3BD-FC20-1D4B-B9EC-2D52C839DAD0}" type="datetimeFigureOut">
              <a:rPr lang="en-US" smtClean="0"/>
              <a:t>11/1/18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B2DFE5-4238-0341-A84B-9E486E34CA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56501E-FC03-5648-A733-AE3FE38271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991D6F-00C2-574A-8605-049C53D4F4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5927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20EB62D-D67A-1646-88C0-B3BEAFEC07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92E3BD-FC20-1D4B-B9EC-2D52C839DAD0}" type="datetimeFigureOut">
              <a:rPr lang="en-US" smtClean="0"/>
              <a:t>11/1/18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66DA3A9-8C1F-D74D-B127-078DB780E8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C80F2A-B855-A442-BAED-8FF680B3D7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991D6F-00C2-574A-8605-049C53D4F4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7531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B1DE6-5023-C945-AFED-0D557AA8F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58624D-3C97-CD48-82CF-334E142C0F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30E834-DDDA-7D42-82F3-57F73CE5E9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E57D20-60D6-7444-BB53-7CC12BEC4B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92E3BD-FC20-1D4B-B9EC-2D52C839DAD0}" type="datetimeFigureOut">
              <a:rPr lang="en-US" smtClean="0"/>
              <a:t>11/1/18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91FD4B-4275-774A-A416-EB46CA343A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E063D6-0156-CF46-9B73-E320069F5A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991D6F-00C2-574A-8605-049C53D4F4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5007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F0DFA8-483F-F840-9709-718D9D910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0BA8FEE-F558-7E40-928E-2490450B761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F92B45-66C5-C24C-BAC7-B51662DC99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E2E53B-78C9-D24C-B9C9-D9FACFD87B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92E3BD-FC20-1D4B-B9EC-2D52C839DAD0}" type="datetimeFigureOut">
              <a:rPr lang="en-US" smtClean="0"/>
              <a:t>11/1/18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2B7172-6202-F44F-89B5-1C60B36DDC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04C3A6-64B7-3342-BAC4-64488B4C6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991D6F-00C2-574A-8605-049C53D4F4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4353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BBAE27C-2665-1C41-81B3-88E79B461A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8931C9-4B0C-B243-9B83-5B8A2DC424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49CCCC-BC69-C246-9F41-37A1A8A75AD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92E3BD-FC20-1D4B-B9EC-2D52C839DAD0}" type="datetimeFigureOut">
              <a:rPr lang="en-US" smtClean="0"/>
              <a:t>11/1/18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E8F7FC-255B-DE45-B9BF-190C98F969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8BF0A5-D81E-264B-A13D-FD148DC4ED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991D6F-00C2-574A-8605-049C53D4F4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42203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F998E-BA61-9A4A-97D0-14BE7767D42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Hackathon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4E7219-FB5B-8C4D-99F3-5F355684AB7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4939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4A083-25B9-0445-8F4F-8767E9D75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Brucella abortus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0FCC7C-43EE-0A4E-B4C0-A702DD40B591}"/>
              </a:ext>
            </a:extLst>
          </p:cNvPr>
          <p:cNvSpPr txBox="1"/>
          <p:nvPr/>
        </p:nvSpPr>
        <p:spPr>
          <a:xfrm>
            <a:off x="2831525" y="3030115"/>
            <a:ext cx="1111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87 WGS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1A13E39-4F51-9C4E-B19A-7EC7DF4C4B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245" y="2148735"/>
            <a:ext cx="2540000" cy="21971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8CA63D-2CEA-B04B-BB9D-9D5B5B98EB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0535" y="4501410"/>
            <a:ext cx="1219200" cy="12192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95DDFB0-9F30-7747-A968-4A5B89F165B7}"/>
              </a:ext>
            </a:extLst>
          </p:cNvPr>
          <p:cNvSpPr/>
          <p:nvPr/>
        </p:nvSpPr>
        <p:spPr>
          <a:xfrm>
            <a:off x="2975241" y="4940512"/>
            <a:ext cx="9259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63 WGS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3F55052-88F1-634C-8B0D-C1FDEE59A40D}"/>
              </a:ext>
            </a:extLst>
          </p:cNvPr>
          <p:cNvSpPr/>
          <p:nvPr/>
        </p:nvSpPr>
        <p:spPr>
          <a:xfrm>
            <a:off x="2911535" y="6229364"/>
            <a:ext cx="10429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150 WGS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0471124-E64B-BB4C-9DB8-6923F1300553}"/>
              </a:ext>
            </a:extLst>
          </p:cNvPr>
          <p:cNvGrpSpPr/>
          <p:nvPr/>
        </p:nvGrpSpPr>
        <p:grpSpPr>
          <a:xfrm>
            <a:off x="4076699" y="3968246"/>
            <a:ext cx="8000999" cy="307777"/>
            <a:chOff x="4076699" y="3246356"/>
            <a:chExt cx="8000999" cy="307777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4D209C6-AF69-804D-B3FD-D82DC80A215A}"/>
                </a:ext>
              </a:extLst>
            </p:cNvPr>
            <p:cNvSpPr/>
            <p:nvPr/>
          </p:nvSpPr>
          <p:spPr>
            <a:xfrm>
              <a:off x="4076699" y="3297135"/>
              <a:ext cx="8000999" cy="216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6130572-DB47-5548-9412-1314DD9750BD}"/>
                </a:ext>
              </a:extLst>
            </p:cNvPr>
            <p:cNvSpPr txBox="1"/>
            <p:nvPr/>
          </p:nvSpPr>
          <p:spPr>
            <a:xfrm>
              <a:off x="7628974" y="3246356"/>
              <a:ext cx="9168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Reference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498A1D81-F831-DD4C-B5AB-8FA3A0E972AB}"/>
              </a:ext>
            </a:extLst>
          </p:cNvPr>
          <p:cNvGrpSpPr/>
          <p:nvPr/>
        </p:nvGrpSpPr>
        <p:grpSpPr>
          <a:xfrm>
            <a:off x="4074152" y="2493093"/>
            <a:ext cx="7955367" cy="1405385"/>
            <a:chOff x="4074152" y="1771203"/>
            <a:chExt cx="7955367" cy="1405385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B70E2CB-E855-E34E-9FDF-4476EBCC4D60}"/>
                </a:ext>
              </a:extLst>
            </p:cNvPr>
            <p:cNvCxnSpPr>
              <a:cxnSpLocks/>
            </p:cNvCxnSpPr>
            <p:nvPr/>
          </p:nvCxnSpPr>
          <p:spPr>
            <a:xfrm>
              <a:off x="4076699" y="3165956"/>
              <a:ext cx="7417096" cy="10632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87A2B56-4CDC-CA48-B04B-F6585C6E9358}"/>
                </a:ext>
              </a:extLst>
            </p:cNvPr>
            <p:cNvCxnSpPr/>
            <p:nvPr/>
          </p:nvCxnSpPr>
          <p:spPr>
            <a:xfrm>
              <a:off x="5344630" y="3098709"/>
              <a:ext cx="648000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F62D8C6D-01A4-8345-9293-4E3B3015A79D}"/>
                </a:ext>
              </a:extLst>
            </p:cNvPr>
            <p:cNvCxnSpPr/>
            <p:nvPr/>
          </p:nvCxnSpPr>
          <p:spPr>
            <a:xfrm>
              <a:off x="4074152" y="2953571"/>
              <a:ext cx="576000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49267A5-6368-CF45-9A0B-2B2408858CAA}"/>
                </a:ext>
              </a:extLst>
            </p:cNvPr>
            <p:cNvCxnSpPr>
              <a:cxnSpLocks/>
            </p:cNvCxnSpPr>
            <p:nvPr/>
          </p:nvCxnSpPr>
          <p:spPr>
            <a:xfrm>
              <a:off x="4074152" y="3020824"/>
              <a:ext cx="7417096" cy="10632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C312681B-7552-0948-8038-8A5C37F3BC67}"/>
                </a:ext>
              </a:extLst>
            </p:cNvPr>
            <p:cNvCxnSpPr>
              <a:cxnSpLocks/>
            </p:cNvCxnSpPr>
            <p:nvPr/>
          </p:nvCxnSpPr>
          <p:spPr>
            <a:xfrm>
              <a:off x="4612423" y="2875686"/>
              <a:ext cx="7417096" cy="10632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3631C50C-F7B8-924C-9E29-FB2A8606312B}"/>
                </a:ext>
              </a:extLst>
            </p:cNvPr>
            <p:cNvCxnSpPr>
              <a:cxnSpLocks/>
            </p:cNvCxnSpPr>
            <p:nvPr/>
          </p:nvCxnSpPr>
          <p:spPr>
            <a:xfrm>
              <a:off x="4076699" y="2797801"/>
              <a:ext cx="7417096" cy="10632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3E9B4081-FD1B-594C-92F5-FD20B0BC6A7F}"/>
                </a:ext>
              </a:extLst>
            </p:cNvPr>
            <p:cNvCxnSpPr/>
            <p:nvPr/>
          </p:nvCxnSpPr>
          <p:spPr>
            <a:xfrm>
              <a:off x="5132097" y="2730548"/>
              <a:ext cx="619200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CFFF5B35-58AB-0342-BD54-1070736A79C4}"/>
                </a:ext>
              </a:extLst>
            </p:cNvPr>
            <p:cNvCxnSpPr/>
            <p:nvPr/>
          </p:nvCxnSpPr>
          <p:spPr>
            <a:xfrm>
              <a:off x="4300976" y="2585410"/>
              <a:ext cx="565200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B0731AF1-3375-A946-B6F2-129FE4911713}"/>
                </a:ext>
              </a:extLst>
            </p:cNvPr>
            <p:cNvCxnSpPr>
              <a:cxnSpLocks/>
            </p:cNvCxnSpPr>
            <p:nvPr/>
          </p:nvCxnSpPr>
          <p:spPr>
            <a:xfrm>
              <a:off x="4074152" y="2652663"/>
              <a:ext cx="7812000" cy="10632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0E8AB77F-D666-AE46-B2E7-08291A0C52CA}"/>
                </a:ext>
              </a:extLst>
            </p:cNvPr>
            <p:cNvCxnSpPr>
              <a:cxnSpLocks/>
            </p:cNvCxnSpPr>
            <p:nvPr/>
          </p:nvCxnSpPr>
          <p:spPr>
            <a:xfrm>
              <a:off x="4612423" y="2507525"/>
              <a:ext cx="7417096" cy="10632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211ECFA-A148-8141-A99C-4DD3572404A0}"/>
                </a:ext>
              </a:extLst>
            </p:cNvPr>
            <p:cNvCxnSpPr>
              <a:cxnSpLocks/>
            </p:cNvCxnSpPr>
            <p:nvPr/>
          </p:nvCxnSpPr>
          <p:spPr>
            <a:xfrm>
              <a:off x="4076699" y="2429640"/>
              <a:ext cx="7417096" cy="10632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0822696F-B337-BD4A-A512-6F5AE584B4C0}"/>
                </a:ext>
              </a:extLst>
            </p:cNvPr>
            <p:cNvCxnSpPr/>
            <p:nvPr/>
          </p:nvCxnSpPr>
          <p:spPr>
            <a:xfrm>
              <a:off x="4214141" y="2362387"/>
              <a:ext cx="748800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411F07A7-9DBD-7240-BBD6-AB7305F28664}"/>
                </a:ext>
              </a:extLst>
            </p:cNvPr>
            <p:cNvCxnSpPr>
              <a:cxnSpLocks/>
            </p:cNvCxnSpPr>
            <p:nvPr/>
          </p:nvCxnSpPr>
          <p:spPr>
            <a:xfrm>
              <a:off x="4074152" y="2284502"/>
              <a:ext cx="7417096" cy="10632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9A67C432-D358-BA4F-8E5B-0EFF01D5FCDC}"/>
                </a:ext>
              </a:extLst>
            </p:cNvPr>
            <p:cNvCxnSpPr/>
            <p:nvPr/>
          </p:nvCxnSpPr>
          <p:spPr>
            <a:xfrm flipV="1">
              <a:off x="4074152" y="1771203"/>
              <a:ext cx="583200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3F356409-A9E0-774C-8681-2974C97AAC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12423" y="1838456"/>
              <a:ext cx="7417096" cy="10632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23C5E77-CC00-4348-8570-2AB234657C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76699" y="1916341"/>
              <a:ext cx="7417096" cy="10632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8E999FE-DF3E-9A40-8FB4-1A985DA4844A}"/>
                </a:ext>
              </a:extLst>
            </p:cNvPr>
            <p:cNvCxnSpPr/>
            <p:nvPr/>
          </p:nvCxnSpPr>
          <p:spPr>
            <a:xfrm flipV="1">
              <a:off x="5727405" y="1994226"/>
              <a:ext cx="630000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AEE29097-5E3D-2C42-8078-1E44ADFF3EC1}"/>
                </a:ext>
              </a:extLst>
            </p:cNvPr>
            <p:cNvCxnSpPr/>
            <p:nvPr/>
          </p:nvCxnSpPr>
          <p:spPr>
            <a:xfrm flipV="1">
              <a:off x="4074152" y="2139364"/>
              <a:ext cx="525600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E106AFDF-E499-8644-BA4D-16820A671D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74152" y="2061479"/>
              <a:ext cx="7704000" cy="10632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B9162597-84CF-1843-9A11-3B90969B97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12423" y="2206617"/>
              <a:ext cx="7417096" cy="10632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F103BC3-D871-0244-9232-4598FF6D2152}"/>
              </a:ext>
            </a:extLst>
          </p:cNvPr>
          <p:cNvGrpSpPr/>
          <p:nvPr/>
        </p:nvGrpSpPr>
        <p:grpSpPr>
          <a:xfrm>
            <a:off x="5017287" y="2472188"/>
            <a:ext cx="6336513" cy="1440840"/>
            <a:chOff x="5017287" y="1750298"/>
            <a:chExt cx="6336513" cy="144084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8A14352B-E76A-6240-98A1-4A5C6DF9E95C}"/>
                </a:ext>
              </a:extLst>
            </p:cNvPr>
            <p:cNvGrpSpPr/>
            <p:nvPr/>
          </p:nvGrpSpPr>
          <p:grpSpPr>
            <a:xfrm>
              <a:off x="5943090" y="1753010"/>
              <a:ext cx="0" cy="1431059"/>
              <a:chOff x="5571460" y="1753010"/>
              <a:chExt cx="0" cy="1431059"/>
            </a:xfrm>
          </p:grpSpPr>
          <p:cxnSp>
            <p:nvCxnSpPr>
              <p:cNvPr id="5" name="Straight Connector 4">
                <a:extLst>
                  <a:ext uri="{FF2B5EF4-FFF2-40B4-BE49-F238E27FC236}">
                    <a16:creationId xmlns:a16="http://schemas.microsoft.com/office/drawing/2014/main" id="{E9256CD9-64BE-EF49-B66B-E2CA509F126A}"/>
                  </a:ext>
                </a:extLst>
              </p:cNvPr>
              <p:cNvCxnSpPr/>
              <p:nvPr/>
            </p:nvCxnSpPr>
            <p:spPr>
              <a:xfrm>
                <a:off x="5571460" y="1753010"/>
                <a:ext cx="0" cy="3600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8466D6A4-A51F-C748-B01F-9C4F3F954916}"/>
                  </a:ext>
                </a:extLst>
              </p:cNvPr>
              <p:cNvCxnSpPr/>
              <p:nvPr/>
            </p:nvCxnSpPr>
            <p:spPr>
              <a:xfrm>
                <a:off x="5571460" y="1826434"/>
                <a:ext cx="0" cy="3600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EC21E4AB-3F60-744D-86D5-070C0771BBDA}"/>
                  </a:ext>
                </a:extLst>
              </p:cNvPr>
              <p:cNvCxnSpPr/>
              <p:nvPr/>
            </p:nvCxnSpPr>
            <p:spPr>
              <a:xfrm>
                <a:off x="5571460" y="1973282"/>
                <a:ext cx="0" cy="3600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0D78A41F-8908-424C-BBBA-210EB1BF1BED}"/>
                  </a:ext>
                </a:extLst>
              </p:cNvPr>
              <p:cNvCxnSpPr/>
              <p:nvPr/>
            </p:nvCxnSpPr>
            <p:spPr>
              <a:xfrm>
                <a:off x="5571460" y="2120130"/>
                <a:ext cx="0" cy="3600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FDE46987-A69B-2D47-B5C6-D521055AB033}"/>
                  </a:ext>
                </a:extLst>
              </p:cNvPr>
              <p:cNvCxnSpPr/>
              <p:nvPr/>
            </p:nvCxnSpPr>
            <p:spPr>
              <a:xfrm>
                <a:off x="5571460" y="2266978"/>
                <a:ext cx="0" cy="3600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BD6EB24A-10EB-9F47-A1A1-415A42CEB6BF}"/>
                  </a:ext>
                </a:extLst>
              </p:cNvPr>
              <p:cNvCxnSpPr/>
              <p:nvPr/>
            </p:nvCxnSpPr>
            <p:spPr>
              <a:xfrm>
                <a:off x="5571460" y="2487250"/>
                <a:ext cx="0" cy="3600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C04F5D7B-BB7D-8241-B937-D218E3B57F70}"/>
                  </a:ext>
                </a:extLst>
              </p:cNvPr>
              <p:cNvCxnSpPr/>
              <p:nvPr/>
            </p:nvCxnSpPr>
            <p:spPr>
              <a:xfrm>
                <a:off x="5571460" y="2707522"/>
                <a:ext cx="0" cy="3600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1B77898E-D23C-0D40-B5B2-414731A74383}"/>
                  </a:ext>
                </a:extLst>
              </p:cNvPr>
              <p:cNvCxnSpPr/>
              <p:nvPr/>
            </p:nvCxnSpPr>
            <p:spPr>
              <a:xfrm>
                <a:off x="5571460" y="1899858"/>
                <a:ext cx="0" cy="3600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D6FD838F-1A22-D943-9822-D92B44FF9FBE}"/>
                  </a:ext>
                </a:extLst>
              </p:cNvPr>
              <p:cNvCxnSpPr/>
              <p:nvPr/>
            </p:nvCxnSpPr>
            <p:spPr>
              <a:xfrm>
                <a:off x="5571460" y="2046706"/>
                <a:ext cx="0" cy="3600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9C0280AA-BFD3-FC4E-950C-C1CD74586977}"/>
                  </a:ext>
                </a:extLst>
              </p:cNvPr>
              <p:cNvCxnSpPr/>
              <p:nvPr/>
            </p:nvCxnSpPr>
            <p:spPr>
              <a:xfrm>
                <a:off x="5571460" y="2413826"/>
                <a:ext cx="0" cy="3600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1902759C-FADB-DE4B-980A-2C4A3A4B4065}"/>
                  </a:ext>
                </a:extLst>
              </p:cNvPr>
              <p:cNvCxnSpPr/>
              <p:nvPr/>
            </p:nvCxnSpPr>
            <p:spPr>
              <a:xfrm>
                <a:off x="5571460" y="2634098"/>
                <a:ext cx="0" cy="3600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E2958767-2D0C-7E4B-A81B-91CF34EC07C6}"/>
                  </a:ext>
                </a:extLst>
              </p:cNvPr>
              <p:cNvCxnSpPr/>
              <p:nvPr/>
            </p:nvCxnSpPr>
            <p:spPr>
              <a:xfrm>
                <a:off x="5571460" y="2927794"/>
                <a:ext cx="0" cy="3600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CE075976-26EA-8644-87AE-035A2A4EB723}"/>
                  </a:ext>
                </a:extLst>
              </p:cNvPr>
              <p:cNvCxnSpPr/>
              <p:nvPr/>
            </p:nvCxnSpPr>
            <p:spPr>
              <a:xfrm>
                <a:off x="5571460" y="2193554"/>
                <a:ext cx="0" cy="3600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4D56E9BD-D63E-5146-A682-758E1C54B0B2}"/>
                  </a:ext>
                </a:extLst>
              </p:cNvPr>
              <p:cNvCxnSpPr/>
              <p:nvPr/>
            </p:nvCxnSpPr>
            <p:spPr>
              <a:xfrm>
                <a:off x="5571460" y="2340402"/>
                <a:ext cx="0" cy="3600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716F5F58-D246-D64A-ADD8-EED0B2BC890C}"/>
                  </a:ext>
                </a:extLst>
              </p:cNvPr>
              <p:cNvCxnSpPr/>
              <p:nvPr/>
            </p:nvCxnSpPr>
            <p:spPr>
              <a:xfrm>
                <a:off x="5571460" y="2565564"/>
                <a:ext cx="0" cy="3600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A0AD0E82-D432-A149-9D34-F25A96F0EEF4}"/>
                  </a:ext>
                </a:extLst>
              </p:cNvPr>
              <p:cNvCxnSpPr/>
              <p:nvPr/>
            </p:nvCxnSpPr>
            <p:spPr>
              <a:xfrm>
                <a:off x="5571460" y="2780946"/>
                <a:ext cx="0" cy="3600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36C58D8F-C9A2-5D46-88AA-4E82DD44B9A1}"/>
                  </a:ext>
                </a:extLst>
              </p:cNvPr>
              <p:cNvCxnSpPr/>
              <p:nvPr/>
            </p:nvCxnSpPr>
            <p:spPr>
              <a:xfrm>
                <a:off x="5571460" y="2854370"/>
                <a:ext cx="0" cy="3600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9A735AEF-D96E-8E40-9193-1BE547A8CE71}"/>
                  </a:ext>
                </a:extLst>
              </p:cNvPr>
              <p:cNvCxnSpPr/>
              <p:nvPr/>
            </p:nvCxnSpPr>
            <p:spPr>
              <a:xfrm>
                <a:off x="5571460" y="3001218"/>
                <a:ext cx="0" cy="3600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B9A3F656-3030-0842-8D71-3B21B3FC4292}"/>
                  </a:ext>
                </a:extLst>
              </p:cNvPr>
              <p:cNvCxnSpPr/>
              <p:nvPr/>
            </p:nvCxnSpPr>
            <p:spPr>
              <a:xfrm>
                <a:off x="5571460" y="3074642"/>
                <a:ext cx="0" cy="3600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FD09B6E4-C5E9-654D-A88E-7536140B1335}"/>
                  </a:ext>
                </a:extLst>
              </p:cNvPr>
              <p:cNvCxnSpPr/>
              <p:nvPr/>
            </p:nvCxnSpPr>
            <p:spPr>
              <a:xfrm>
                <a:off x="5571460" y="3148069"/>
                <a:ext cx="0" cy="3600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6745948E-13CE-844C-8976-287976F140C8}"/>
                </a:ext>
              </a:extLst>
            </p:cNvPr>
            <p:cNvGrpSpPr/>
            <p:nvPr/>
          </p:nvGrpSpPr>
          <p:grpSpPr>
            <a:xfrm>
              <a:off x="5017287" y="1752118"/>
              <a:ext cx="0" cy="1431059"/>
              <a:chOff x="5571460" y="1753010"/>
              <a:chExt cx="0" cy="1431059"/>
            </a:xfrm>
          </p:grpSpPr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EF4E4D1B-A0C4-5E49-80DF-2E74C6E8A020}"/>
                  </a:ext>
                </a:extLst>
              </p:cNvPr>
              <p:cNvCxnSpPr/>
              <p:nvPr/>
            </p:nvCxnSpPr>
            <p:spPr>
              <a:xfrm>
                <a:off x="5571460" y="1753010"/>
                <a:ext cx="0" cy="3600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05459264-8A2C-7543-8874-07FFB97F30B9}"/>
                  </a:ext>
                </a:extLst>
              </p:cNvPr>
              <p:cNvCxnSpPr/>
              <p:nvPr/>
            </p:nvCxnSpPr>
            <p:spPr>
              <a:xfrm>
                <a:off x="5571460" y="1826434"/>
                <a:ext cx="0" cy="3600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0AF79677-C348-4B46-B911-34075AE41ACD}"/>
                  </a:ext>
                </a:extLst>
              </p:cNvPr>
              <p:cNvCxnSpPr/>
              <p:nvPr/>
            </p:nvCxnSpPr>
            <p:spPr>
              <a:xfrm>
                <a:off x="5571460" y="2120130"/>
                <a:ext cx="0" cy="3600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FB9C164C-1CCB-284B-B316-744B49773DCA}"/>
                  </a:ext>
                </a:extLst>
              </p:cNvPr>
              <p:cNvCxnSpPr/>
              <p:nvPr/>
            </p:nvCxnSpPr>
            <p:spPr>
              <a:xfrm>
                <a:off x="5571460" y="2266978"/>
                <a:ext cx="0" cy="3600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BA2825F2-7349-D246-87E7-4468E18F5675}"/>
                  </a:ext>
                </a:extLst>
              </p:cNvPr>
              <p:cNvCxnSpPr/>
              <p:nvPr/>
            </p:nvCxnSpPr>
            <p:spPr>
              <a:xfrm>
                <a:off x="5571460" y="2487250"/>
                <a:ext cx="0" cy="3600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878A5C03-0F5D-1240-A672-D4DEEFB4D1F2}"/>
                  </a:ext>
                </a:extLst>
              </p:cNvPr>
              <p:cNvCxnSpPr/>
              <p:nvPr/>
            </p:nvCxnSpPr>
            <p:spPr>
              <a:xfrm>
                <a:off x="5571460" y="1899858"/>
                <a:ext cx="0" cy="3600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DD167174-D0EB-6C4A-A20F-3BCCE88C31D8}"/>
                  </a:ext>
                </a:extLst>
              </p:cNvPr>
              <p:cNvCxnSpPr/>
              <p:nvPr/>
            </p:nvCxnSpPr>
            <p:spPr>
              <a:xfrm>
                <a:off x="5571460" y="2046706"/>
                <a:ext cx="0" cy="3600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040E4A22-9CD6-F047-9840-8070B3688744}"/>
                  </a:ext>
                </a:extLst>
              </p:cNvPr>
              <p:cNvCxnSpPr/>
              <p:nvPr/>
            </p:nvCxnSpPr>
            <p:spPr>
              <a:xfrm>
                <a:off x="5571460" y="2413826"/>
                <a:ext cx="0" cy="3600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AB39A0B4-AAC7-E841-AB02-F0EADE78B991}"/>
                  </a:ext>
                </a:extLst>
              </p:cNvPr>
              <p:cNvCxnSpPr/>
              <p:nvPr/>
            </p:nvCxnSpPr>
            <p:spPr>
              <a:xfrm>
                <a:off x="5571460" y="2634098"/>
                <a:ext cx="0" cy="3600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DE8AC8AA-98EC-714A-A0CB-FB48BBA8C29A}"/>
                  </a:ext>
                </a:extLst>
              </p:cNvPr>
              <p:cNvCxnSpPr/>
              <p:nvPr/>
            </p:nvCxnSpPr>
            <p:spPr>
              <a:xfrm>
                <a:off x="5571460" y="2927794"/>
                <a:ext cx="0" cy="3600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00A90952-121E-B446-8CB7-209A6CB98DBC}"/>
                  </a:ext>
                </a:extLst>
              </p:cNvPr>
              <p:cNvCxnSpPr/>
              <p:nvPr/>
            </p:nvCxnSpPr>
            <p:spPr>
              <a:xfrm>
                <a:off x="5571460" y="2193554"/>
                <a:ext cx="0" cy="3600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2AA9036D-BD22-EE46-8A87-F112A89E2CBD}"/>
                  </a:ext>
                </a:extLst>
              </p:cNvPr>
              <p:cNvCxnSpPr/>
              <p:nvPr/>
            </p:nvCxnSpPr>
            <p:spPr>
              <a:xfrm>
                <a:off x="5571460" y="2340402"/>
                <a:ext cx="0" cy="3600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18BD4DF6-1940-504C-857B-4E1DF2A894DB}"/>
                  </a:ext>
                </a:extLst>
              </p:cNvPr>
              <p:cNvCxnSpPr/>
              <p:nvPr/>
            </p:nvCxnSpPr>
            <p:spPr>
              <a:xfrm>
                <a:off x="5571460" y="2565564"/>
                <a:ext cx="0" cy="3600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8F8072FA-2B86-1D40-A992-7C61DB35E79B}"/>
                  </a:ext>
                </a:extLst>
              </p:cNvPr>
              <p:cNvCxnSpPr/>
              <p:nvPr/>
            </p:nvCxnSpPr>
            <p:spPr>
              <a:xfrm>
                <a:off x="5571460" y="2780946"/>
                <a:ext cx="0" cy="3600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0577D2AA-76DD-244A-91BE-604B256B488C}"/>
                  </a:ext>
                </a:extLst>
              </p:cNvPr>
              <p:cNvCxnSpPr/>
              <p:nvPr/>
            </p:nvCxnSpPr>
            <p:spPr>
              <a:xfrm>
                <a:off x="5571460" y="2854370"/>
                <a:ext cx="0" cy="3600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B8D34DF5-AC76-5F4E-9748-5FD7C1A678D2}"/>
                  </a:ext>
                </a:extLst>
              </p:cNvPr>
              <p:cNvCxnSpPr/>
              <p:nvPr/>
            </p:nvCxnSpPr>
            <p:spPr>
              <a:xfrm>
                <a:off x="5571460" y="3001218"/>
                <a:ext cx="0" cy="3600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1E046D6D-C5B9-994D-B801-19D6E3245EBE}"/>
                  </a:ext>
                </a:extLst>
              </p:cNvPr>
              <p:cNvCxnSpPr/>
              <p:nvPr/>
            </p:nvCxnSpPr>
            <p:spPr>
              <a:xfrm>
                <a:off x="5571460" y="3148069"/>
                <a:ext cx="0" cy="3600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6CA4C1A5-FB2A-6F4E-930A-5A172964B6B3}"/>
                </a:ext>
              </a:extLst>
            </p:cNvPr>
            <p:cNvGrpSpPr/>
            <p:nvPr/>
          </p:nvGrpSpPr>
          <p:grpSpPr>
            <a:xfrm>
              <a:off x="7371840" y="1752822"/>
              <a:ext cx="0" cy="1431059"/>
              <a:chOff x="5571460" y="1753010"/>
              <a:chExt cx="0" cy="1431059"/>
            </a:xfrm>
          </p:grpSpPr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0B8698C4-1528-3A43-A524-9F2966A70121}"/>
                  </a:ext>
                </a:extLst>
              </p:cNvPr>
              <p:cNvCxnSpPr/>
              <p:nvPr/>
            </p:nvCxnSpPr>
            <p:spPr>
              <a:xfrm>
                <a:off x="5571460" y="1753010"/>
                <a:ext cx="0" cy="3600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179B201F-0448-3A4A-B5E2-B1CF4954D952}"/>
                  </a:ext>
                </a:extLst>
              </p:cNvPr>
              <p:cNvCxnSpPr/>
              <p:nvPr/>
            </p:nvCxnSpPr>
            <p:spPr>
              <a:xfrm>
                <a:off x="5571460" y="1826434"/>
                <a:ext cx="0" cy="3600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9961CBBA-EE9E-6446-960D-EBA777EFB440}"/>
                  </a:ext>
                </a:extLst>
              </p:cNvPr>
              <p:cNvCxnSpPr/>
              <p:nvPr/>
            </p:nvCxnSpPr>
            <p:spPr>
              <a:xfrm>
                <a:off x="5571460" y="1973282"/>
                <a:ext cx="0" cy="3600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D0041DDF-D6ED-194D-8AC8-888A4AA63382}"/>
                  </a:ext>
                </a:extLst>
              </p:cNvPr>
              <p:cNvCxnSpPr/>
              <p:nvPr/>
            </p:nvCxnSpPr>
            <p:spPr>
              <a:xfrm>
                <a:off x="5571460" y="2120130"/>
                <a:ext cx="0" cy="3600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69ED6F99-6E8E-E44B-BC4F-FDED76EE942C}"/>
                  </a:ext>
                </a:extLst>
              </p:cNvPr>
              <p:cNvCxnSpPr/>
              <p:nvPr/>
            </p:nvCxnSpPr>
            <p:spPr>
              <a:xfrm>
                <a:off x="5571460" y="2266978"/>
                <a:ext cx="0" cy="3600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34938947-906A-4C4C-9D60-8A33E00A2AA1}"/>
                  </a:ext>
                </a:extLst>
              </p:cNvPr>
              <p:cNvCxnSpPr/>
              <p:nvPr/>
            </p:nvCxnSpPr>
            <p:spPr>
              <a:xfrm>
                <a:off x="5571460" y="2487250"/>
                <a:ext cx="0" cy="3600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B0E2B44D-389A-2940-9857-BA5F897B5DA5}"/>
                  </a:ext>
                </a:extLst>
              </p:cNvPr>
              <p:cNvCxnSpPr/>
              <p:nvPr/>
            </p:nvCxnSpPr>
            <p:spPr>
              <a:xfrm>
                <a:off x="5571460" y="2707522"/>
                <a:ext cx="0" cy="3600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3B9CC755-DC01-D844-B9EE-B6405A2B95EA}"/>
                  </a:ext>
                </a:extLst>
              </p:cNvPr>
              <p:cNvCxnSpPr/>
              <p:nvPr/>
            </p:nvCxnSpPr>
            <p:spPr>
              <a:xfrm>
                <a:off x="5571460" y="1899858"/>
                <a:ext cx="0" cy="3600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77567DA0-76E2-704D-ACD4-4907DEC3F388}"/>
                  </a:ext>
                </a:extLst>
              </p:cNvPr>
              <p:cNvCxnSpPr/>
              <p:nvPr/>
            </p:nvCxnSpPr>
            <p:spPr>
              <a:xfrm>
                <a:off x="5571460" y="2046706"/>
                <a:ext cx="0" cy="3600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FF2B5EF4-FFF2-40B4-BE49-F238E27FC236}">
                    <a16:creationId xmlns:a16="http://schemas.microsoft.com/office/drawing/2014/main" id="{5552DE37-683C-A84A-A94A-9DA8470435C8}"/>
                  </a:ext>
                </a:extLst>
              </p:cNvPr>
              <p:cNvCxnSpPr/>
              <p:nvPr/>
            </p:nvCxnSpPr>
            <p:spPr>
              <a:xfrm>
                <a:off x="5571460" y="2413826"/>
                <a:ext cx="0" cy="3600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FF2B5EF4-FFF2-40B4-BE49-F238E27FC236}">
                    <a16:creationId xmlns:a16="http://schemas.microsoft.com/office/drawing/2014/main" id="{8EFBF537-5CD8-1D44-A44C-A0FB62364A35}"/>
                  </a:ext>
                </a:extLst>
              </p:cNvPr>
              <p:cNvCxnSpPr/>
              <p:nvPr/>
            </p:nvCxnSpPr>
            <p:spPr>
              <a:xfrm>
                <a:off x="5571460" y="2634098"/>
                <a:ext cx="0" cy="3600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FF2B5EF4-FFF2-40B4-BE49-F238E27FC236}">
                    <a16:creationId xmlns:a16="http://schemas.microsoft.com/office/drawing/2014/main" id="{BFC28E52-96D6-4145-8086-7FC6F28B496C}"/>
                  </a:ext>
                </a:extLst>
              </p:cNvPr>
              <p:cNvCxnSpPr/>
              <p:nvPr/>
            </p:nvCxnSpPr>
            <p:spPr>
              <a:xfrm>
                <a:off x="5571460" y="2927794"/>
                <a:ext cx="0" cy="3600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id="{FC1B2BD4-21BD-1D42-9AD8-A65E9C001A51}"/>
                  </a:ext>
                </a:extLst>
              </p:cNvPr>
              <p:cNvCxnSpPr/>
              <p:nvPr/>
            </p:nvCxnSpPr>
            <p:spPr>
              <a:xfrm>
                <a:off x="5571460" y="2193554"/>
                <a:ext cx="0" cy="3600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FF2B5EF4-FFF2-40B4-BE49-F238E27FC236}">
                    <a16:creationId xmlns:a16="http://schemas.microsoft.com/office/drawing/2014/main" id="{820053D3-CDE8-C342-98D8-11DEEB0BEC3F}"/>
                  </a:ext>
                </a:extLst>
              </p:cNvPr>
              <p:cNvCxnSpPr/>
              <p:nvPr/>
            </p:nvCxnSpPr>
            <p:spPr>
              <a:xfrm>
                <a:off x="5571460" y="2340402"/>
                <a:ext cx="0" cy="3600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EEC4AF61-317D-E849-8FAB-CEC30B60F6B7}"/>
                  </a:ext>
                </a:extLst>
              </p:cNvPr>
              <p:cNvCxnSpPr/>
              <p:nvPr/>
            </p:nvCxnSpPr>
            <p:spPr>
              <a:xfrm>
                <a:off x="5571460" y="2565564"/>
                <a:ext cx="0" cy="3600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741A5736-D0ED-7844-9939-E65986B723DB}"/>
                  </a:ext>
                </a:extLst>
              </p:cNvPr>
              <p:cNvCxnSpPr/>
              <p:nvPr/>
            </p:nvCxnSpPr>
            <p:spPr>
              <a:xfrm>
                <a:off x="5571460" y="2780946"/>
                <a:ext cx="0" cy="3600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>
                <a:extLst>
                  <a:ext uri="{FF2B5EF4-FFF2-40B4-BE49-F238E27FC236}">
                    <a16:creationId xmlns:a16="http://schemas.microsoft.com/office/drawing/2014/main" id="{3D841642-1CCF-FF4D-9B21-33F0AF2747E5}"/>
                  </a:ext>
                </a:extLst>
              </p:cNvPr>
              <p:cNvCxnSpPr/>
              <p:nvPr/>
            </p:nvCxnSpPr>
            <p:spPr>
              <a:xfrm>
                <a:off x="5571460" y="2854370"/>
                <a:ext cx="0" cy="3600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Connector 105">
                <a:extLst>
                  <a:ext uri="{FF2B5EF4-FFF2-40B4-BE49-F238E27FC236}">
                    <a16:creationId xmlns:a16="http://schemas.microsoft.com/office/drawing/2014/main" id="{02778D7D-43F8-0B49-896B-165500B60FC8}"/>
                  </a:ext>
                </a:extLst>
              </p:cNvPr>
              <p:cNvCxnSpPr/>
              <p:nvPr/>
            </p:nvCxnSpPr>
            <p:spPr>
              <a:xfrm>
                <a:off x="5571460" y="3001218"/>
                <a:ext cx="0" cy="3600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>
                <a:extLst>
                  <a:ext uri="{FF2B5EF4-FFF2-40B4-BE49-F238E27FC236}">
                    <a16:creationId xmlns:a16="http://schemas.microsoft.com/office/drawing/2014/main" id="{4C379DF0-DAF9-2B42-A01D-6F163906A056}"/>
                  </a:ext>
                </a:extLst>
              </p:cNvPr>
              <p:cNvCxnSpPr/>
              <p:nvPr/>
            </p:nvCxnSpPr>
            <p:spPr>
              <a:xfrm>
                <a:off x="5571460" y="3074642"/>
                <a:ext cx="0" cy="3600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>
                <a:extLst>
                  <a:ext uri="{FF2B5EF4-FFF2-40B4-BE49-F238E27FC236}">
                    <a16:creationId xmlns:a16="http://schemas.microsoft.com/office/drawing/2014/main" id="{D6957F53-1011-E34F-A191-E8459F3EAD7F}"/>
                  </a:ext>
                </a:extLst>
              </p:cNvPr>
              <p:cNvCxnSpPr/>
              <p:nvPr/>
            </p:nvCxnSpPr>
            <p:spPr>
              <a:xfrm>
                <a:off x="5571460" y="3148069"/>
                <a:ext cx="0" cy="3600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C024E74A-2524-644D-9896-F9B23635F6B1}"/>
                </a:ext>
              </a:extLst>
            </p:cNvPr>
            <p:cNvGrpSpPr/>
            <p:nvPr/>
          </p:nvGrpSpPr>
          <p:grpSpPr>
            <a:xfrm>
              <a:off x="7448040" y="1752118"/>
              <a:ext cx="0" cy="1431059"/>
              <a:chOff x="5571460" y="1753010"/>
              <a:chExt cx="0" cy="1431059"/>
            </a:xfrm>
          </p:grpSpPr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644102BE-CDAA-B346-BFAA-FDB185DFEC1F}"/>
                  </a:ext>
                </a:extLst>
              </p:cNvPr>
              <p:cNvCxnSpPr/>
              <p:nvPr/>
            </p:nvCxnSpPr>
            <p:spPr>
              <a:xfrm>
                <a:off x="5571460" y="1753010"/>
                <a:ext cx="0" cy="3600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A18EA0C8-7869-2A49-9BD6-1077FBD57389}"/>
                  </a:ext>
                </a:extLst>
              </p:cNvPr>
              <p:cNvCxnSpPr/>
              <p:nvPr/>
            </p:nvCxnSpPr>
            <p:spPr>
              <a:xfrm>
                <a:off x="5571460" y="1826434"/>
                <a:ext cx="0" cy="3600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>
                <a:extLst>
                  <a:ext uri="{FF2B5EF4-FFF2-40B4-BE49-F238E27FC236}">
                    <a16:creationId xmlns:a16="http://schemas.microsoft.com/office/drawing/2014/main" id="{2E5CC5DF-63E4-E540-B7BF-7852A5DB08A4}"/>
                  </a:ext>
                </a:extLst>
              </p:cNvPr>
              <p:cNvCxnSpPr/>
              <p:nvPr/>
            </p:nvCxnSpPr>
            <p:spPr>
              <a:xfrm>
                <a:off x="5571460" y="1973282"/>
                <a:ext cx="0" cy="3600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>
                <a:extLst>
                  <a:ext uri="{FF2B5EF4-FFF2-40B4-BE49-F238E27FC236}">
                    <a16:creationId xmlns:a16="http://schemas.microsoft.com/office/drawing/2014/main" id="{A573912E-1A56-8D41-BB58-65B793FD0102}"/>
                  </a:ext>
                </a:extLst>
              </p:cNvPr>
              <p:cNvCxnSpPr/>
              <p:nvPr/>
            </p:nvCxnSpPr>
            <p:spPr>
              <a:xfrm>
                <a:off x="5571460" y="2120130"/>
                <a:ext cx="0" cy="3600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EC11705C-0D10-3F42-9A02-5AD5BEFFD0D0}"/>
                  </a:ext>
                </a:extLst>
              </p:cNvPr>
              <p:cNvCxnSpPr/>
              <p:nvPr/>
            </p:nvCxnSpPr>
            <p:spPr>
              <a:xfrm>
                <a:off x="5571460" y="2266978"/>
                <a:ext cx="0" cy="3600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>
                <a:extLst>
                  <a:ext uri="{FF2B5EF4-FFF2-40B4-BE49-F238E27FC236}">
                    <a16:creationId xmlns:a16="http://schemas.microsoft.com/office/drawing/2014/main" id="{5C142D32-FA66-364B-9B08-C102378BE12C}"/>
                  </a:ext>
                </a:extLst>
              </p:cNvPr>
              <p:cNvCxnSpPr/>
              <p:nvPr/>
            </p:nvCxnSpPr>
            <p:spPr>
              <a:xfrm>
                <a:off x="5571460" y="2487250"/>
                <a:ext cx="0" cy="3600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>
                <a:extLst>
                  <a:ext uri="{FF2B5EF4-FFF2-40B4-BE49-F238E27FC236}">
                    <a16:creationId xmlns:a16="http://schemas.microsoft.com/office/drawing/2014/main" id="{31B10CF1-7F89-9142-8E53-E8B8C80A8EA4}"/>
                  </a:ext>
                </a:extLst>
              </p:cNvPr>
              <p:cNvCxnSpPr/>
              <p:nvPr/>
            </p:nvCxnSpPr>
            <p:spPr>
              <a:xfrm>
                <a:off x="5571460" y="2707522"/>
                <a:ext cx="0" cy="3600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>
                <a:extLst>
                  <a:ext uri="{FF2B5EF4-FFF2-40B4-BE49-F238E27FC236}">
                    <a16:creationId xmlns:a16="http://schemas.microsoft.com/office/drawing/2014/main" id="{3C03F542-2AC1-424B-92E4-377D0431B1AE}"/>
                  </a:ext>
                </a:extLst>
              </p:cNvPr>
              <p:cNvCxnSpPr/>
              <p:nvPr/>
            </p:nvCxnSpPr>
            <p:spPr>
              <a:xfrm>
                <a:off x="5571460" y="1899858"/>
                <a:ext cx="0" cy="3600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>
                <a:extLst>
                  <a:ext uri="{FF2B5EF4-FFF2-40B4-BE49-F238E27FC236}">
                    <a16:creationId xmlns:a16="http://schemas.microsoft.com/office/drawing/2014/main" id="{746F3B2D-BD05-1A4F-8BA1-D3B74B89965D}"/>
                  </a:ext>
                </a:extLst>
              </p:cNvPr>
              <p:cNvCxnSpPr/>
              <p:nvPr/>
            </p:nvCxnSpPr>
            <p:spPr>
              <a:xfrm>
                <a:off x="5571460" y="2046706"/>
                <a:ext cx="0" cy="3600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>
                <a:extLst>
                  <a:ext uri="{FF2B5EF4-FFF2-40B4-BE49-F238E27FC236}">
                    <a16:creationId xmlns:a16="http://schemas.microsoft.com/office/drawing/2014/main" id="{5C4D7CBE-DCDD-4443-903B-D8A610B61718}"/>
                  </a:ext>
                </a:extLst>
              </p:cNvPr>
              <p:cNvCxnSpPr/>
              <p:nvPr/>
            </p:nvCxnSpPr>
            <p:spPr>
              <a:xfrm>
                <a:off x="5571460" y="2413826"/>
                <a:ext cx="0" cy="3600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>
                <a:extLst>
                  <a:ext uri="{FF2B5EF4-FFF2-40B4-BE49-F238E27FC236}">
                    <a16:creationId xmlns:a16="http://schemas.microsoft.com/office/drawing/2014/main" id="{53FDAAD3-7EBB-9545-9C1C-6769FD7C4D20}"/>
                  </a:ext>
                </a:extLst>
              </p:cNvPr>
              <p:cNvCxnSpPr/>
              <p:nvPr/>
            </p:nvCxnSpPr>
            <p:spPr>
              <a:xfrm>
                <a:off x="5571460" y="2634098"/>
                <a:ext cx="0" cy="3600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>
                <a:extLst>
                  <a:ext uri="{FF2B5EF4-FFF2-40B4-BE49-F238E27FC236}">
                    <a16:creationId xmlns:a16="http://schemas.microsoft.com/office/drawing/2014/main" id="{4F3E3426-4F74-D94E-8076-A3FF765B88D0}"/>
                  </a:ext>
                </a:extLst>
              </p:cNvPr>
              <p:cNvCxnSpPr/>
              <p:nvPr/>
            </p:nvCxnSpPr>
            <p:spPr>
              <a:xfrm>
                <a:off x="5571460" y="2927794"/>
                <a:ext cx="0" cy="3600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D3B2F3E7-438F-5A4D-B6CC-FFC2793967E5}"/>
                  </a:ext>
                </a:extLst>
              </p:cNvPr>
              <p:cNvCxnSpPr/>
              <p:nvPr/>
            </p:nvCxnSpPr>
            <p:spPr>
              <a:xfrm>
                <a:off x="5571460" y="2193554"/>
                <a:ext cx="0" cy="3600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>
                <a:extLst>
                  <a:ext uri="{FF2B5EF4-FFF2-40B4-BE49-F238E27FC236}">
                    <a16:creationId xmlns:a16="http://schemas.microsoft.com/office/drawing/2014/main" id="{05E02A89-7F48-C845-A985-3012096ADAC8}"/>
                  </a:ext>
                </a:extLst>
              </p:cNvPr>
              <p:cNvCxnSpPr/>
              <p:nvPr/>
            </p:nvCxnSpPr>
            <p:spPr>
              <a:xfrm>
                <a:off x="5571460" y="2340402"/>
                <a:ext cx="0" cy="3600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>
                <a:extLst>
                  <a:ext uri="{FF2B5EF4-FFF2-40B4-BE49-F238E27FC236}">
                    <a16:creationId xmlns:a16="http://schemas.microsoft.com/office/drawing/2014/main" id="{6A8409CC-2354-F442-A94A-B07437EA1DE7}"/>
                  </a:ext>
                </a:extLst>
              </p:cNvPr>
              <p:cNvCxnSpPr/>
              <p:nvPr/>
            </p:nvCxnSpPr>
            <p:spPr>
              <a:xfrm>
                <a:off x="5571460" y="2565564"/>
                <a:ext cx="0" cy="3600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>
                <a:extLst>
                  <a:ext uri="{FF2B5EF4-FFF2-40B4-BE49-F238E27FC236}">
                    <a16:creationId xmlns:a16="http://schemas.microsoft.com/office/drawing/2014/main" id="{64FA1777-764A-6848-8F2B-A35E19A919B0}"/>
                  </a:ext>
                </a:extLst>
              </p:cNvPr>
              <p:cNvCxnSpPr/>
              <p:nvPr/>
            </p:nvCxnSpPr>
            <p:spPr>
              <a:xfrm>
                <a:off x="5571460" y="2780946"/>
                <a:ext cx="0" cy="3600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>
                <a:extLst>
                  <a:ext uri="{FF2B5EF4-FFF2-40B4-BE49-F238E27FC236}">
                    <a16:creationId xmlns:a16="http://schemas.microsoft.com/office/drawing/2014/main" id="{8EA63AEC-A4EB-6A48-8C44-832200EEDCA0}"/>
                  </a:ext>
                </a:extLst>
              </p:cNvPr>
              <p:cNvCxnSpPr/>
              <p:nvPr/>
            </p:nvCxnSpPr>
            <p:spPr>
              <a:xfrm>
                <a:off x="5571460" y="2854370"/>
                <a:ext cx="0" cy="3600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>
                <a:extLst>
                  <a:ext uri="{FF2B5EF4-FFF2-40B4-BE49-F238E27FC236}">
                    <a16:creationId xmlns:a16="http://schemas.microsoft.com/office/drawing/2014/main" id="{A79756B4-38E0-F348-84CF-FB4E006041D4}"/>
                  </a:ext>
                </a:extLst>
              </p:cNvPr>
              <p:cNvCxnSpPr/>
              <p:nvPr/>
            </p:nvCxnSpPr>
            <p:spPr>
              <a:xfrm>
                <a:off x="5571460" y="3001218"/>
                <a:ext cx="0" cy="3600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Straight Connector 127">
                <a:extLst>
                  <a:ext uri="{FF2B5EF4-FFF2-40B4-BE49-F238E27FC236}">
                    <a16:creationId xmlns:a16="http://schemas.microsoft.com/office/drawing/2014/main" id="{F5CF693F-F5B5-9E47-AFBC-2A433B059E71}"/>
                  </a:ext>
                </a:extLst>
              </p:cNvPr>
              <p:cNvCxnSpPr/>
              <p:nvPr/>
            </p:nvCxnSpPr>
            <p:spPr>
              <a:xfrm>
                <a:off x="5571460" y="3074642"/>
                <a:ext cx="0" cy="3600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Connector 128">
                <a:extLst>
                  <a:ext uri="{FF2B5EF4-FFF2-40B4-BE49-F238E27FC236}">
                    <a16:creationId xmlns:a16="http://schemas.microsoft.com/office/drawing/2014/main" id="{03595526-1AD0-1C4F-9055-4EF8CA4D4F78}"/>
                  </a:ext>
                </a:extLst>
              </p:cNvPr>
              <p:cNvCxnSpPr/>
              <p:nvPr/>
            </p:nvCxnSpPr>
            <p:spPr>
              <a:xfrm>
                <a:off x="5571460" y="3148069"/>
                <a:ext cx="0" cy="3600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0" name="Group 129">
              <a:extLst>
                <a:ext uri="{FF2B5EF4-FFF2-40B4-BE49-F238E27FC236}">
                  <a16:creationId xmlns:a16="http://schemas.microsoft.com/office/drawing/2014/main" id="{9640517E-3E94-EF4E-9C71-C273B1E5E25B}"/>
                </a:ext>
              </a:extLst>
            </p:cNvPr>
            <p:cNvGrpSpPr/>
            <p:nvPr/>
          </p:nvGrpSpPr>
          <p:grpSpPr>
            <a:xfrm>
              <a:off x="7575040" y="1755021"/>
              <a:ext cx="0" cy="1431059"/>
              <a:chOff x="5571460" y="1753010"/>
              <a:chExt cx="0" cy="1431059"/>
            </a:xfrm>
          </p:grpSpPr>
          <p:cxnSp>
            <p:nvCxnSpPr>
              <p:cNvPr id="131" name="Straight Connector 130">
                <a:extLst>
                  <a:ext uri="{FF2B5EF4-FFF2-40B4-BE49-F238E27FC236}">
                    <a16:creationId xmlns:a16="http://schemas.microsoft.com/office/drawing/2014/main" id="{4364FE0C-4FF2-8646-BDB3-EBB522C3B898}"/>
                  </a:ext>
                </a:extLst>
              </p:cNvPr>
              <p:cNvCxnSpPr/>
              <p:nvPr/>
            </p:nvCxnSpPr>
            <p:spPr>
              <a:xfrm>
                <a:off x="5571460" y="1753010"/>
                <a:ext cx="0" cy="3600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>
                <a:extLst>
                  <a:ext uri="{FF2B5EF4-FFF2-40B4-BE49-F238E27FC236}">
                    <a16:creationId xmlns:a16="http://schemas.microsoft.com/office/drawing/2014/main" id="{AC8FAF5D-CE2C-C345-918B-5689C0A2C9F3}"/>
                  </a:ext>
                </a:extLst>
              </p:cNvPr>
              <p:cNvCxnSpPr/>
              <p:nvPr/>
            </p:nvCxnSpPr>
            <p:spPr>
              <a:xfrm>
                <a:off x="5571460" y="1826434"/>
                <a:ext cx="0" cy="3600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>
                <a:extLst>
                  <a:ext uri="{FF2B5EF4-FFF2-40B4-BE49-F238E27FC236}">
                    <a16:creationId xmlns:a16="http://schemas.microsoft.com/office/drawing/2014/main" id="{42CBD997-794B-1A4D-B7D3-2CE496236DDE}"/>
                  </a:ext>
                </a:extLst>
              </p:cNvPr>
              <p:cNvCxnSpPr/>
              <p:nvPr/>
            </p:nvCxnSpPr>
            <p:spPr>
              <a:xfrm>
                <a:off x="5571460" y="1973282"/>
                <a:ext cx="0" cy="3600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>
                <a:extLst>
                  <a:ext uri="{FF2B5EF4-FFF2-40B4-BE49-F238E27FC236}">
                    <a16:creationId xmlns:a16="http://schemas.microsoft.com/office/drawing/2014/main" id="{6DFEFBA6-E9D1-2741-9268-0CAD7305E2C8}"/>
                  </a:ext>
                </a:extLst>
              </p:cNvPr>
              <p:cNvCxnSpPr/>
              <p:nvPr/>
            </p:nvCxnSpPr>
            <p:spPr>
              <a:xfrm>
                <a:off x="5571460" y="2120130"/>
                <a:ext cx="0" cy="3600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>
                <a:extLst>
                  <a:ext uri="{FF2B5EF4-FFF2-40B4-BE49-F238E27FC236}">
                    <a16:creationId xmlns:a16="http://schemas.microsoft.com/office/drawing/2014/main" id="{AD85A2C2-01CE-7F48-BE70-5FF8A561106D}"/>
                  </a:ext>
                </a:extLst>
              </p:cNvPr>
              <p:cNvCxnSpPr/>
              <p:nvPr/>
            </p:nvCxnSpPr>
            <p:spPr>
              <a:xfrm>
                <a:off x="5571460" y="2266978"/>
                <a:ext cx="0" cy="3600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Connector 135">
                <a:extLst>
                  <a:ext uri="{FF2B5EF4-FFF2-40B4-BE49-F238E27FC236}">
                    <a16:creationId xmlns:a16="http://schemas.microsoft.com/office/drawing/2014/main" id="{F1C4352B-6752-3E4C-88C8-19F3981CBEF6}"/>
                  </a:ext>
                </a:extLst>
              </p:cNvPr>
              <p:cNvCxnSpPr/>
              <p:nvPr/>
            </p:nvCxnSpPr>
            <p:spPr>
              <a:xfrm>
                <a:off x="5571460" y="2487250"/>
                <a:ext cx="0" cy="3600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8B9C1C06-728E-B248-AB9B-618F8A85155B}"/>
                  </a:ext>
                </a:extLst>
              </p:cNvPr>
              <p:cNvCxnSpPr/>
              <p:nvPr/>
            </p:nvCxnSpPr>
            <p:spPr>
              <a:xfrm>
                <a:off x="5571460" y="2707522"/>
                <a:ext cx="0" cy="3600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1EC2EA8E-82C9-254B-9A6E-13DC2F5F1572}"/>
                  </a:ext>
                </a:extLst>
              </p:cNvPr>
              <p:cNvCxnSpPr/>
              <p:nvPr/>
            </p:nvCxnSpPr>
            <p:spPr>
              <a:xfrm>
                <a:off x="5571460" y="1899858"/>
                <a:ext cx="0" cy="3600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D5409322-0EC2-854C-9D15-143D5B13ADC5}"/>
                  </a:ext>
                </a:extLst>
              </p:cNvPr>
              <p:cNvCxnSpPr/>
              <p:nvPr/>
            </p:nvCxnSpPr>
            <p:spPr>
              <a:xfrm>
                <a:off x="5571460" y="2046706"/>
                <a:ext cx="0" cy="3600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29CBC283-8F8E-F246-99E2-90FFE1D4DDBB}"/>
                  </a:ext>
                </a:extLst>
              </p:cNvPr>
              <p:cNvCxnSpPr/>
              <p:nvPr/>
            </p:nvCxnSpPr>
            <p:spPr>
              <a:xfrm>
                <a:off x="5571460" y="2413826"/>
                <a:ext cx="0" cy="3600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C162D108-B3C3-4247-A94E-0F2871AA778E}"/>
                  </a:ext>
                </a:extLst>
              </p:cNvPr>
              <p:cNvCxnSpPr/>
              <p:nvPr/>
            </p:nvCxnSpPr>
            <p:spPr>
              <a:xfrm>
                <a:off x="5571460" y="2634098"/>
                <a:ext cx="0" cy="3600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801C7CD8-B855-F740-91FA-F02DA52E39CB}"/>
                  </a:ext>
                </a:extLst>
              </p:cNvPr>
              <p:cNvCxnSpPr/>
              <p:nvPr/>
            </p:nvCxnSpPr>
            <p:spPr>
              <a:xfrm>
                <a:off x="5571460" y="2927794"/>
                <a:ext cx="0" cy="3600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BEBE84FF-408B-1D46-BC0C-23C97F479A7B}"/>
                  </a:ext>
                </a:extLst>
              </p:cNvPr>
              <p:cNvCxnSpPr/>
              <p:nvPr/>
            </p:nvCxnSpPr>
            <p:spPr>
              <a:xfrm>
                <a:off x="5571460" y="2193554"/>
                <a:ext cx="0" cy="3600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37A16F13-7B55-1B45-9A22-CB4308AB2166}"/>
                  </a:ext>
                </a:extLst>
              </p:cNvPr>
              <p:cNvCxnSpPr/>
              <p:nvPr/>
            </p:nvCxnSpPr>
            <p:spPr>
              <a:xfrm>
                <a:off x="5571460" y="2340402"/>
                <a:ext cx="0" cy="3600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82DEE295-481E-B448-94A5-FEBC299B0A86}"/>
                  </a:ext>
                </a:extLst>
              </p:cNvPr>
              <p:cNvCxnSpPr/>
              <p:nvPr/>
            </p:nvCxnSpPr>
            <p:spPr>
              <a:xfrm>
                <a:off x="5571460" y="2565564"/>
                <a:ext cx="0" cy="3600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5D5C3FD3-6E13-0C43-BFF0-60349B3E197B}"/>
                  </a:ext>
                </a:extLst>
              </p:cNvPr>
              <p:cNvCxnSpPr/>
              <p:nvPr/>
            </p:nvCxnSpPr>
            <p:spPr>
              <a:xfrm>
                <a:off x="5571460" y="2780946"/>
                <a:ext cx="0" cy="3600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6AF9EFBD-F95A-0447-994C-AFE6B4A55ED6}"/>
                  </a:ext>
                </a:extLst>
              </p:cNvPr>
              <p:cNvCxnSpPr/>
              <p:nvPr/>
            </p:nvCxnSpPr>
            <p:spPr>
              <a:xfrm>
                <a:off x="5571460" y="2854370"/>
                <a:ext cx="0" cy="3600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1BC2C1B2-83BC-AF45-9B84-F1DBEF2B5C9C}"/>
                  </a:ext>
                </a:extLst>
              </p:cNvPr>
              <p:cNvCxnSpPr/>
              <p:nvPr/>
            </p:nvCxnSpPr>
            <p:spPr>
              <a:xfrm>
                <a:off x="5571460" y="3001218"/>
                <a:ext cx="0" cy="3600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E1D9C623-592E-3E45-80B1-6114B77C38C4}"/>
                  </a:ext>
                </a:extLst>
              </p:cNvPr>
              <p:cNvCxnSpPr/>
              <p:nvPr/>
            </p:nvCxnSpPr>
            <p:spPr>
              <a:xfrm>
                <a:off x="5571460" y="3074642"/>
                <a:ext cx="0" cy="3600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1C7C7DC8-41F6-8F49-B74C-0FA59D9C7113}"/>
                  </a:ext>
                </a:extLst>
              </p:cNvPr>
              <p:cNvCxnSpPr/>
              <p:nvPr/>
            </p:nvCxnSpPr>
            <p:spPr>
              <a:xfrm>
                <a:off x="5571460" y="3148069"/>
                <a:ext cx="0" cy="3600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1" name="Group 150">
              <a:extLst>
                <a:ext uri="{FF2B5EF4-FFF2-40B4-BE49-F238E27FC236}">
                  <a16:creationId xmlns:a16="http://schemas.microsoft.com/office/drawing/2014/main" id="{BEFBD698-A284-4843-8F29-92EA23CA1432}"/>
                </a:ext>
              </a:extLst>
            </p:cNvPr>
            <p:cNvGrpSpPr/>
            <p:nvPr/>
          </p:nvGrpSpPr>
          <p:grpSpPr>
            <a:xfrm>
              <a:off x="9719342" y="1750298"/>
              <a:ext cx="0" cy="1431059"/>
              <a:chOff x="5571460" y="1753010"/>
              <a:chExt cx="0" cy="1431059"/>
            </a:xfrm>
          </p:grpSpPr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C8EA6092-57E2-7349-946C-04CC77008F7F}"/>
                  </a:ext>
                </a:extLst>
              </p:cNvPr>
              <p:cNvCxnSpPr/>
              <p:nvPr/>
            </p:nvCxnSpPr>
            <p:spPr>
              <a:xfrm>
                <a:off x="5571460" y="1753010"/>
                <a:ext cx="0" cy="3600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4A6CA9E3-D575-E34C-9919-8B0F8E6015F9}"/>
                  </a:ext>
                </a:extLst>
              </p:cNvPr>
              <p:cNvCxnSpPr/>
              <p:nvPr/>
            </p:nvCxnSpPr>
            <p:spPr>
              <a:xfrm>
                <a:off x="5571460" y="1826434"/>
                <a:ext cx="0" cy="3600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0E6A6F84-87C2-DF45-AF28-D658A656B756}"/>
                  </a:ext>
                </a:extLst>
              </p:cNvPr>
              <p:cNvCxnSpPr/>
              <p:nvPr/>
            </p:nvCxnSpPr>
            <p:spPr>
              <a:xfrm>
                <a:off x="5571460" y="1973282"/>
                <a:ext cx="0" cy="3600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EF0A18E8-DFDC-0F4C-BEC3-AD769F25F693}"/>
                  </a:ext>
                </a:extLst>
              </p:cNvPr>
              <p:cNvCxnSpPr/>
              <p:nvPr/>
            </p:nvCxnSpPr>
            <p:spPr>
              <a:xfrm>
                <a:off x="5571460" y="2266978"/>
                <a:ext cx="0" cy="3600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CA957E7A-C5ED-5046-AB77-22A907B4B708}"/>
                  </a:ext>
                </a:extLst>
              </p:cNvPr>
              <p:cNvCxnSpPr/>
              <p:nvPr/>
            </p:nvCxnSpPr>
            <p:spPr>
              <a:xfrm>
                <a:off x="5571460" y="2487250"/>
                <a:ext cx="0" cy="3600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C0A9DBEF-F059-1B44-AEDE-1A8E2D57EA53}"/>
                  </a:ext>
                </a:extLst>
              </p:cNvPr>
              <p:cNvCxnSpPr/>
              <p:nvPr/>
            </p:nvCxnSpPr>
            <p:spPr>
              <a:xfrm>
                <a:off x="5571460" y="2707522"/>
                <a:ext cx="0" cy="3600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05704C74-8D5C-0440-B613-E1616C63C945}"/>
                  </a:ext>
                </a:extLst>
              </p:cNvPr>
              <p:cNvCxnSpPr/>
              <p:nvPr/>
            </p:nvCxnSpPr>
            <p:spPr>
              <a:xfrm>
                <a:off x="5571460" y="1899858"/>
                <a:ext cx="0" cy="3600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>
                <a:extLst>
                  <a:ext uri="{FF2B5EF4-FFF2-40B4-BE49-F238E27FC236}">
                    <a16:creationId xmlns:a16="http://schemas.microsoft.com/office/drawing/2014/main" id="{1132B32B-80FF-E049-80CF-3B05107A9DB6}"/>
                  </a:ext>
                </a:extLst>
              </p:cNvPr>
              <p:cNvCxnSpPr/>
              <p:nvPr/>
            </p:nvCxnSpPr>
            <p:spPr>
              <a:xfrm>
                <a:off x="5571460" y="2046706"/>
                <a:ext cx="0" cy="3600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AB8A5370-3ECA-6B4C-B2F6-192BB28AA166}"/>
                  </a:ext>
                </a:extLst>
              </p:cNvPr>
              <p:cNvCxnSpPr/>
              <p:nvPr/>
            </p:nvCxnSpPr>
            <p:spPr>
              <a:xfrm>
                <a:off x="5571460" y="2413826"/>
                <a:ext cx="0" cy="3600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id="{F916846C-4A8F-994F-8B82-BCCEF666D84A}"/>
                  </a:ext>
                </a:extLst>
              </p:cNvPr>
              <p:cNvCxnSpPr/>
              <p:nvPr/>
            </p:nvCxnSpPr>
            <p:spPr>
              <a:xfrm>
                <a:off x="5571460" y="2634098"/>
                <a:ext cx="0" cy="3600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DC0FD410-7827-1640-AD8F-15F3F73CE154}"/>
                  </a:ext>
                </a:extLst>
              </p:cNvPr>
              <p:cNvCxnSpPr/>
              <p:nvPr/>
            </p:nvCxnSpPr>
            <p:spPr>
              <a:xfrm>
                <a:off x="5571460" y="2927794"/>
                <a:ext cx="0" cy="3600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Connector 163">
                <a:extLst>
                  <a:ext uri="{FF2B5EF4-FFF2-40B4-BE49-F238E27FC236}">
                    <a16:creationId xmlns:a16="http://schemas.microsoft.com/office/drawing/2014/main" id="{2024F2B8-2C64-E247-82FF-D51CD58A7DD2}"/>
                  </a:ext>
                </a:extLst>
              </p:cNvPr>
              <p:cNvCxnSpPr/>
              <p:nvPr/>
            </p:nvCxnSpPr>
            <p:spPr>
              <a:xfrm>
                <a:off x="5571460" y="2193554"/>
                <a:ext cx="0" cy="3600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Straight Connector 164">
                <a:extLst>
                  <a:ext uri="{FF2B5EF4-FFF2-40B4-BE49-F238E27FC236}">
                    <a16:creationId xmlns:a16="http://schemas.microsoft.com/office/drawing/2014/main" id="{008D1F89-B453-0D40-882C-8748795A402C}"/>
                  </a:ext>
                </a:extLst>
              </p:cNvPr>
              <p:cNvCxnSpPr/>
              <p:nvPr/>
            </p:nvCxnSpPr>
            <p:spPr>
              <a:xfrm>
                <a:off x="5571460" y="2340402"/>
                <a:ext cx="0" cy="3600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Straight Connector 165">
                <a:extLst>
                  <a:ext uri="{FF2B5EF4-FFF2-40B4-BE49-F238E27FC236}">
                    <a16:creationId xmlns:a16="http://schemas.microsoft.com/office/drawing/2014/main" id="{6B225651-6DA3-044B-8143-A1911F190017}"/>
                  </a:ext>
                </a:extLst>
              </p:cNvPr>
              <p:cNvCxnSpPr/>
              <p:nvPr/>
            </p:nvCxnSpPr>
            <p:spPr>
              <a:xfrm>
                <a:off x="5571460" y="2565564"/>
                <a:ext cx="0" cy="3600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Straight Connector 166">
                <a:extLst>
                  <a:ext uri="{FF2B5EF4-FFF2-40B4-BE49-F238E27FC236}">
                    <a16:creationId xmlns:a16="http://schemas.microsoft.com/office/drawing/2014/main" id="{5E57DDEB-4333-6344-A26D-7572CE66447C}"/>
                  </a:ext>
                </a:extLst>
              </p:cNvPr>
              <p:cNvCxnSpPr/>
              <p:nvPr/>
            </p:nvCxnSpPr>
            <p:spPr>
              <a:xfrm>
                <a:off x="5571460" y="2780946"/>
                <a:ext cx="0" cy="3600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Connector 167">
                <a:extLst>
                  <a:ext uri="{FF2B5EF4-FFF2-40B4-BE49-F238E27FC236}">
                    <a16:creationId xmlns:a16="http://schemas.microsoft.com/office/drawing/2014/main" id="{80AA3ECF-89A0-2B45-A19F-161ABF1DA4E3}"/>
                  </a:ext>
                </a:extLst>
              </p:cNvPr>
              <p:cNvCxnSpPr/>
              <p:nvPr/>
            </p:nvCxnSpPr>
            <p:spPr>
              <a:xfrm>
                <a:off x="5571460" y="2854370"/>
                <a:ext cx="0" cy="3600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Straight Connector 168">
                <a:extLst>
                  <a:ext uri="{FF2B5EF4-FFF2-40B4-BE49-F238E27FC236}">
                    <a16:creationId xmlns:a16="http://schemas.microsoft.com/office/drawing/2014/main" id="{E7CF2C83-2C2D-984B-A8A9-061ED9951DEF}"/>
                  </a:ext>
                </a:extLst>
              </p:cNvPr>
              <p:cNvCxnSpPr/>
              <p:nvPr/>
            </p:nvCxnSpPr>
            <p:spPr>
              <a:xfrm>
                <a:off x="5571460" y="3001218"/>
                <a:ext cx="0" cy="3600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>
                <a:extLst>
                  <a:ext uri="{FF2B5EF4-FFF2-40B4-BE49-F238E27FC236}">
                    <a16:creationId xmlns:a16="http://schemas.microsoft.com/office/drawing/2014/main" id="{00B8E209-1BB8-1F41-9B54-AD796C2D4AB6}"/>
                  </a:ext>
                </a:extLst>
              </p:cNvPr>
              <p:cNvCxnSpPr/>
              <p:nvPr/>
            </p:nvCxnSpPr>
            <p:spPr>
              <a:xfrm>
                <a:off x="5571460" y="3074642"/>
                <a:ext cx="0" cy="3600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>
                <a:extLst>
                  <a:ext uri="{FF2B5EF4-FFF2-40B4-BE49-F238E27FC236}">
                    <a16:creationId xmlns:a16="http://schemas.microsoft.com/office/drawing/2014/main" id="{8CD519C9-1262-4349-974F-79CA53C9DA04}"/>
                  </a:ext>
                </a:extLst>
              </p:cNvPr>
              <p:cNvCxnSpPr/>
              <p:nvPr/>
            </p:nvCxnSpPr>
            <p:spPr>
              <a:xfrm>
                <a:off x="5571460" y="3148069"/>
                <a:ext cx="0" cy="3600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3" name="Group 192">
              <a:extLst>
                <a:ext uri="{FF2B5EF4-FFF2-40B4-BE49-F238E27FC236}">
                  <a16:creationId xmlns:a16="http://schemas.microsoft.com/office/drawing/2014/main" id="{AD6697C0-E70C-C64B-9EDE-37AEC6C21B88}"/>
                </a:ext>
              </a:extLst>
            </p:cNvPr>
            <p:cNvGrpSpPr/>
            <p:nvPr/>
          </p:nvGrpSpPr>
          <p:grpSpPr>
            <a:xfrm>
              <a:off x="11353800" y="1821203"/>
              <a:ext cx="0" cy="1369935"/>
              <a:chOff x="5571460" y="1826434"/>
              <a:chExt cx="0" cy="1369935"/>
            </a:xfrm>
          </p:grpSpPr>
          <p:cxnSp>
            <p:nvCxnSpPr>
              <p:cNvPr id="195" name="Straight Connector 194">
                <a:extLst>
                  <a:ext uri="{FF2B5EF4-FFF2-40B4-BE49-F238E27FC236}">
                    <a16:creationId xmlns:a16="http://schemas.microsoft.com/office/drawing/2014/main" id="{FD45E600-1808-D543-8E99-E9833FD6A600}"/>
                  </a:ext>
                </a:extLst>
              </p:cNvPr>
              <p:cNvCxnSpPr/>
              <p:nvPr/>
            </p:nvCxnSpPr>
            <p:spPr>
              <a:xfrm>
                <a:off x="5571460" y="1826434"/>
                <a:ext cx="0" cy="3600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Straight Connector 195">
                <a:extLst>
                  <a:ext uri="{FF2B5EF4-FFF2-40B4-BE49-F238E27FC236}">
                    <a16:creationId xmlns:a16="http://schemas.microsoft.com/office/drawing/2014/main" id="{5A43865D-448D-044E-8993-A495A658FBC1}"/>
                  </a:ext>
                </a:extLst>
              </p:cNvPr>
              <p:cNvCxnSpPr/>
              <p:nvPr/>
            </p:nvCxnSpPr>
            <p:spPr>
              <a:xfrm>
                <a:off x="5571460" y="1973282"/>
                <a:ext cx="0" cy="3600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Straight Connector 197">
                <a:extLst>
                  <a:ext uri="{FF2B5EF4-FFF2-40B4-BE49-F238E27FC236}">
                    <a16:creationId xmlns:a16="http://schemas.microsoft.com/office/drawing/2014/main" id="{1F29642E-4A5A-664F-951D-E964146D8793}"/>
                  </a:ext>
                </a:extLst>
              </p:cNvPr>
              <p:cNvCxnSpPr/>
              <p:nvPr/>
            </p:nvCxnSpPr>
            <p:spPr>
              <a:xfrm>
                <a:off x="5571460" y="2266978"/>
                <a:ext cx="0" cy="3600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Straight Connector 198">
                <a:extLst>
                  <a:ext uri="{FF2B5EF4-FFF2-40B4-BE49-F238E27FC236}">
                    <a16:creationId xmlns:a16="http://schemas.microsoft.com/office/drawing/2014/main" id="{967B1A3D-C010-844A-95DA-8240D06F6CF3}"/>
                  </a:ext>
                </a:extLst>
              </p:cNvPr>
              <p:cNvCxnSpPr/>
              <p:nvPr/>
            </p:nvCxnSpPr>
            <p:spPr>
              <a:xfrm>
                <a:off x="5571460" y="2495450"/>
                <a:ext cx="0" cy="3600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Straight Connector 200">
                <a:extLst>
                  <a:ext uri="{FF2B5EF4-FFF2-40B4-BE49-F238E27FC236}">
                    <a16:creationId xmlns:a16="http://schemas.microsoft.com/office/drawing/2014/main" id="{AD48E404-1662-7C47-985C-7140B24FF2EF}"/>
                  </a:ext>
                </a:extLst>
              </p:cNvPr>
              <p:cNvCxnSpPr/>
              <p:nvPr/>
            </p:nvCxnSpPr>
            <p:spPr>
              <a:xfrm>
                <a:off x="5571460" y="1899858"/>
                <a:ext cx="0" cy="3600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Straight Connector 201">
                <a:extLst>
                  <a:ext uri="{FF2B5EF4-FFF2-40B4-BE49-F238E27FC236}">
                    <a16:creationId xmlns:a16="http://schemas.microsoft.com/office/drawing/2014/main" id="{9B10369A-543A-464F-8870-C14E0AFB29FA}"/>
                  </a:ext>
                </a:extLst>
              </p:cNvPr>
              <p:cNvCxnSpPr/>
              <p:nvPr/>
            </p:nvCxnSpPr>
            <p:spPr>
              <a:xfrm>
                <a:off x="5571460" y="2046706"/>
                <a:ext cx="0" cy="3600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Straight Connector 202">
                <a:extLst>
                  <a:ext uri="{FF2B5EF4-FFF2-40B4-BE49-F238E27FC236}">
                    <a16:creationId xmlns:a16="http://schemas.microsoft.com/office/drawing/2014/main" id="{A80A758D-1BBD-2046-8772-06E6707599D3}"/>
                  </a:ext>
                </a:extLst>
              </p:cNvPr>
              <p:cNvCxnSpPr/>
              <p:nvPr/>
            </p:nvCxnSpPr>
            <p:spPr>
              <a:xfrm>
                <a:off x="5571460" y="2422026"/>
                <a:ext cx="0" cy="3600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Straight Connector 203">
                <a:extLst>
                  <a:ext uri="{FF2B5EF4-FFF2-40B4-BE49-F238E27FC236}">
                    <a16:creationId xmlns:a16="http://schemas.microsoft.com/office/drawing/2014/main" id="{D3F8D90B-ECF3-8748-9001-A0697B3856EF}"/>
                  </a:ext>
                </a:extLst>
              </p:cNvPr>
              <p:cNvCxnSpPr/>
              <p:nvPr/>
            </p:nvCxnSpPr>
            <p:spPr>
              <a:xfrm>
                <a:off x="5571460" y="2642298"/>
                <a:ext cx="0" cy="3600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Connector 205">
                <a:extLst>
                  <a:ext uri="{FF2B5EF4-FFF2-40B4-BE49-F238E27FC236}">
                    <a16:creationId xmlns:a16="http://schemas.microsoft.com/office/drawing/2014/main" id="{A527F373-8CE7-8F4A-B22E-593DDD23977D}"/>
                  </a:ext>
                </a:extLst>
              </p:cNvPr>
              <p:cNvCxnSpPr/>
              <p:nvPr/>
            </p:nvCxnSpPr>
            <p:spPr>
              <a:xfrm>
                <a:off x="5571460" y="2193554"/>
                <a:ext cx="0" cy="3600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Straight Connector 206">
                <a:extLst>
                  <a:ext uri="{FF2B5EF4-FFF2-40B4-BE49-F238E27FC236}">
                    <a16:creationId xmlns:a16="http://schemas.microsoft.com/office/drawing/2014/main" id="{4E454B54-A351-A441-BA30-EE2312806CC1}"/>
                  </a:ext>
                </a:extLst>
              </p:cNvPr>
              <p:cNvCxnSpPr/>
              <p:nvPr/>
            </p:nvCxnSpPr>
            <p:spPr>
              <a:xfrm>
                <a:off x="5571460" y="2348602"/>
                <a:ext cx="0" cy="3600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Straight Connector 208">
                <a:extLst>
                  <a:ext uri="{FF2B5EF4-FFF2-40B4-BE49-F238E27FC236}">
                    <a16:creationId xmlns:a16="http://schemas.microsoft.com/office/drawing/2014/main" id="{C442DD69-9260-E347-AA33-E9C15E8D0E35}"/>
                  </a:ext>
                </a:extLst>
              </p:cNvPr>
              <p:cNvCxnSpPr/>
              <p:nvPr/>
            </p:nvCxnSpPr>
            <p:spPr>
              <a:xfrm>
                <a:off x="5571460" y="2789146"/>
                <a:ext cx="0" cy="3600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Straight Connector 209">
                <a:extLst>
                  <a:ext uri="{FF2B5EF4-FFF2-40B4-BE49-F238E27FC236}">
                    <a16:creationId xmlns:a16="http://schemas.microsoft.com/office/drawing/2014/main" id="{C7E66B90-FF74-554A-B5EF-70B28179384D}"/>
                  </a:ext>
                </a:extLst>
              </p:cNvPr>
              <p:cNvCxnSpPr/>
              <p:nvPr/>
            </p:nvCxnSpPr>
            <p:spPr>
              <a:xfrm>
                <a:off x="5571460" y="2862570"/>
                <a:ext cx="0" cy="3600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Straight Connector 210">
                <a:extLst>
                  <a:ext uri="{FF2B5EF4-FFF2-40B4-BE49-F238E27FC236}">
                    <a16:creationId xmlns:a16="http://schemas.microsoft.com/office/drawing/2014/main" id="{FE223603-D3A0-2C4C-A2B0-86EC1B9EB6C6}"/>
                  </a:ext>
                </a:extLst>
              </p:cNvPr>
              <p:cNvCxnSpPr/>
              <p:nvPr/>
            </p:nvCxnSpPr>
            <p:spPr>
              <a:xfrm>
                <a:off x="5571460" y="3009418"/>
                <a:ext cx="0" cy="3600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Straight Connector 211">
                <a:extLst>
                  <a:ext uri="{FF2B5EF4-FFF2-40B4-BE49-F238E27FC236}">
                    <a16:creationId xmlns:a16="http://schemas.microsoft.com/office/drawing/2014/main" id="{3E3A7425-1A41-0048-88E5-678F5C18253D}"/>
                  </a:ext>
                </a:extLst>
              </p:cNvPr>
              <p:cNvCxnSpPr/>
              <p:nvPr/>
            </p:nvCxnSpPr>
            <p:spPr>
              <a:xfrm>
                <a:off x="5571460" y="3082842"/>
                <a:ext cx="0" cy="3600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Straight Connector 212">
                <a:extLst>
                  <a:ext uri="{FF2B5EF4-FFF2-40B4-BE49-F238E27FC236}">
                    <a16:creationId xmlns:a16="http://schemas.microsoft.com/office/drawing/2014/main" id="{6ED2F150-55F2-A648-9E92-A9276B38E04F}"/>
                  </a:ext>
                </a:extLst>
              </p:cNvPr>
              <p:cNvCxnSpPr/>
              <p:nvPr/>
            </p:nvCxnSpPr>
            <p:spPr>
              <a:xfrm>
                <a:off x="5571460" y="3160369"/>
                <a:ext cx="0" cy="3600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14" name="Group 213">
              <a:extLst>
                <a:ext uri="{FF2B5EF4-FFF2-40B4-BE49-F238E27FC236}">
                  <a16:creationId xmlns:a16="http://schemas.microsoft.com/office/drawing/2014/main" id="{291A6B84-9921-9E42-B318-5A1561C43628}"/>
                </a:ext>
              </a:extLst>
            </p:cNvPr>
            <p:cNvGrpSpPr/>
            <p:nvPr/>
          </p:nvGrpSpPr>
          <p:grpSpPr>
            <a:xfrm>
              <a:off x="9259094" y="1754673"/>
              <a:ext cx="0" cy="1431059"/>
              <a:chOff x="5571460" y="1753010"/>
              <a:chExt cx="0" cy="1431059"/>
            </a:xfrm>
          </p:grpSpPr>
          <p:cxnSp>
            <p:nvCxnSpPr>
              <p:cNvPr id="215" name="Straight Connector 214">
                <a:extLst>
                  <a:ext uri="{FF2B5EF4-FFF2-40B4-BE49-F238E27FC236}">
                    <a16:creationId xmlns:a16="http://schemas.microsoft.com/office/drawing/2014/main" id="{1CF0A525-9810-6B49-B86E-052036DD4A51}"/>
                  </a:ext>
                </a:extLst>
              </p:cNvPr>
              <p:cNvCxnSpPr/>
              <p:nvPr/>
            </p:nvCxnSpPr>
            <p:spPr>
              <a:xfrm>
                <a:off x="5571460" y="1753010"/>
                <a:ext cx="0" cy="3600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Straight Connector 215">
                <a:extLst>
                  <a:ext uri="{FF2B5EF4-FFF2-40B4-BE49-F238E27FC236}">
                    <a16:creationId xmlns:a16="http://schemas.microsoft.com/office/drawing/2014/main" id="{2C030037-5392-CF43-AE66-5D6E3C1AF6B0}"/>
                  </a:ext>
                </a:extLst>
              </p:cNvPr>
              <p:cNvCxnSpPr/>
              <p:nvPr/>
            </p:nvCxnSpPr>
            <p:spPr>
              <a:xfrm>
                <a:off x="5571460" y="1826434"/>
                <a:ext cx="0" cy="3600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Straight Connector 216">
                <a:extLst>
                  <a:ext uri="{FF2B5EF4-FFF2-40B4-BE49-F238E27FC236}">
                    <a16:creationId xmlns:a16="http://schemas.microsoft.com/office/drawing/2014/main" id="{FDD28A83-6F01-884C-A5FE-7626CCFDA26F}"/>
                  </a:ext>
                </a:extLst>
              </p:cNvPr>
              <p:cNvCxnSpPr/>
              <p:nvPr/>
            </p:nvCxnSpPr>
            <p:spPr>
              <a:xfrm>
                <a:off x="5571460" y="1973282"/>
                <a:ext cx="0" cy="3600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Straight Connector 217">
                <a:extLst>
                  <a:ext uri="{FF2B5EF4-FFF2-40B4-BE49-F238E27FC236}">
                    <a16:creationId xmlns:a16="http://schemas.microsoft.com/office/drawing/2014/main" id="{6373805F-2F2B-B744-8EE9-FD54E375262C}"/>
                  </a:ext>
                </a:extLst>
              </p:cNvPr>
              <p:cNvCxnSpPr/>
              <p:nvPr/>
            </p:nvCxnSpPr>
            <p:spPr>
              <a:xfrm>
                <a:off x="5571460" y="2266978"/>
                <a:ext cx="0" cy="3600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Straight Connector 218">
                <a:extLst>
                  <a:ext uri="{FF2B5EF4-FFF2-40B4-BE49-F238E27FC236}">
                    <a16:creationId xmlns:a16="http://schemas.microsoft.com/office/drawing/2014/main" id="{812B57E4-7EDE-624A-B97E-D380DC1C35E5}"/>
                  </a:ext>
                </a:extLst>
              </p:cNvPr>
              <p:cNvCxnSpPr/>
              <p:nvPr/>
            </p:nvCxnSpPr>
            <p:spPr>
              <a:xfrm>
                <a:off x="5571460" y="2487250"/>
                <a:ext cx="0" cy="3600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Straight Connector 219">
                <a:extLst>
                  <a:ext uri="{FF2B5EF4-FFF2-40B4-BE49-F238E27FC236}">
                    <a16:creationId xmlns:a16="http://schemas.microsoft.com/office/drawing/2014/main" id="{6F0F2972-089C-FB44-AEAF-886CB05D7C1F}"/>
                  </a:ext>
                </a:extLst>
              </p:cNvPr>
              <p:cNvCxnSpPr/>
              <p:nvPr/>
            </p:nvCxnSpPr>
            <p:spPr>
              <a:xfrm>
                <a:off x="5571460" y="2707522"/>
                <a:ext cx="0" cy="3600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Straight Connector 220">
                <a:extLst>
                  <a:ext uri="{FF2B5EF4-FFF2-40B4-BE49-F238E27FC236}">
                    <a16:creationId xmlns:a16="http://schemas.microsoft.com/office/drawing/2014/main" id="{EB3E618B-38C6-FC45-B58B-6DB28141609C}"/>
                  </a:ext>
                </a:extLst>
              </p:cNvPr>
              <p:cNvCxnSpPr/>
              <p:nvPr/>
            </p:nvCxnSpPr>
            <p:spPr>
              <a:xfrm>
                <a:off x="5571460" y="1899858"/>
                <a:ext cx="0" cy="3600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Straight Connector 221">
                <a:extLst>
                  <a:ext uri="{FF2B5EF4-FFF2-40B4-BE49-F238E27FC236}">
                    <a16:creationId xmlns:a16="http://schemas.microsoft.com/office/drawing/2014/main" id="{1148C2D3-634B-AD40-A864-6FC660D6D6F7}"/>
                  </a:ext>
                </a:extLst>
              </p:cNvPr>
              <p:cNvCxnSpPr/>
              <p:nvPr/>
            </p:nvCxnSpPr>
            <p:spPr>
              <a:xfrm>
                <a:off x="5571460" y="2046706"/>
                <a:ext cx="0" cy="3600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Straight Connector 222">
                <a:extLst>
                  <a:ext uri="{FF2B5EF4-FFF2-40B4-BE49-F238E27FC236}">
                    <a16:creationId xmlns:a16="http://schemas.microsoft.com/office/drawing/2014/main" id="{9839D009-149E-8446-8019-CCD97DA4CEB3}"/>
                  </a:ext>
                </a:extLst>
              </p:cNvPr>
              <p:cNvCxnSpPr/>
              <p:nvPr/>
            </p:nvCxnSpPr>
            <p:spPr>
              <a:xfrm>
                <a:off x="5571460" y="2413826"/>
                <a:ext cx="0" cy="3600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Straight Connector 223">
                <a:extLst>
                  <a:ext uri="{FF2B5EF4-FFF2-40B4-BE49-F238E27FC236}">
                    <a16:creationId xmlns:a16="http://schemas.microsoft.com/office/drawing/2014/main" id="{9C85E75A-D5ED-DF41-BE63-1454BD6EFF39}"/>
                  </a:ext>
                </a:extLst>
              </p:cNvPr>
              <p:cNvCxnSpPr/>
              <p:nvPr/>
            </p:nvCxnSpPr>
            <p:spPr>
              <a:xfrm>
                <a:off x="5571460" y="2634098"/>
                <a:ext cx="0" cy="3600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Straight Connector 224">
                <a:extLst>
                  <a:ext uri="{FF2B5EF4-FFF2-40B4-BE49-F238E27FC236}">
                    <a16:creationId xmlns:a16="http://schemas.microsoft.com/office/drawing/2014/main" id="{58B92A70-6EAB-EC47-9557-1207EAFCC529}"/>
                  </a:ext>
                </a:extLst>
              </p:cNvPr>
              <p:cNvCxnSpPr/>
              <p:nvPr/>
            </p:nvCxnSpPr>
            <p:spPr>
              <a:xfrm>
                <a:off x="5571460" y="2927794"/>
                <a:ext cx="0" cy="3600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Straight Connector 225">
                <a:extLst>
                  <a:ext uri="{FF2B5EF4-FFF2-40B4-BE49-F238E27FC236}">
                    <a16:creationId xmlns:a16="http://schemas.microsoft.com/office/drawing/2014/main" id="{3AAF08A1-E13C-CD4D-9C9B-07BA90F7FA10}"/>
                  </a:ext>
                </a:extLst>
              </p:cNvPr>
              <p:cNvCxnSpPr/>
              <p:nvPr/>
            </p:nvCxnSpPr>
            <p:spPr>
              <a:xfrm>
                <a:off x="5571460" y="2193554"/>
                <a:ext cx="0" cy="3600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Straight Connector 226">
                <a:extLst>
                  <a:ext uri="{FF2B5EF4-FFF2-40B4-BE49-F238E27FC236}">
                    <a16:creationId xmlns:a16="http://schemas.microsoft.com/office/drawing/2014/main" id="{B9C97D4D-1A9D-FB45-9EC1-80A9FFF7F40E}"/>
                  </a:ext>
                </a:extLst>
              </p:cNvPr>
              <p:cNvCxnSpPr/>
              <p:nvPr/>
            </p:nvCxnSpPr>
            <p:spPr>
              <a:xfrm>
                <a:off x="5571460" y="2340402"/>
                <a:ext cx="0" cy="3600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Straight Connector 227">
                <a:extLst>
                  <a:ext uri="{FF2B5EF4-FFF2-40B4-BE49-F238E27FC236}">
                    <a16:creationId xmlns:a16="http://schemas.microsoft.com/office/drawing/2014/main" id="{F13D5BE9-CF69-6741-B902-0078BBA20FFE}"/>
                  </a:ext>
                </a:extLst>
              </p:cNvPr>
              <p:cNvCxnSpPr/>
              <p:nvPr/>
            </p:nvCxnSpPr>
            <p:spPr>
              <a:xfrm>
                <a:off x="5571460" y="2565564"/>
                <a:ext cx="0" cy="3600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Straight Connector 228">
                <a:extLst>
                  <a:ext uri="{FF2B5EF4-FFF2-40B4-BE49-F238E27FC236}">
                    <a16:creationId xmlns:a16="http://schemas.microsoft.com/office/drawing/2014/main" id="{EC73C15D-2853-464A-802A-CC8096810162}"/>
                  </a:ext>
                </a:extLst>
              </p:cNvPr>
              <p:cNvCxnSpPr/>
              <p:nvPr/>
            </p:nvCxnSpPr>
            <p:spPr>
              <a:xfrm>
                <a:off x="5571460" y="2780946"/>
                <a:ext cx="0" cy="3600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Straight Connector 229">
                <a:extLst>
                  <a:ext uri="{FF2B5EF4-FFF2-40B4-BE49-F238E27FC236}">
                    <a16:creationId xmlns:a16="http://schemas.microsoft.com/office/drawing/2014/main" id="{599B1A6C-93EC-754C-B7DA-34EDE40FC0B3}"/>
                  </a:ext>
                </a:extLst>
              </p:cNvPr>
              <p:cNvCxnSpPr/>
              <p:nvPr/>
            </p:nvCxnSpPr>
            <p:spPr>
              <a:xfrm>
                <a:off x="5571460" y="2854370"/>
                <a:ext cx="0" cy="3600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Straight Connector 230">
                <a:extLst>
                  <a:ext uri="{FF2B5EF4-FFF2-40B4-BE49-F238E27FC236}">
                    <a16:creationId xmlns:a16="http://schemas.microsoft.com/office/drawing/2014/main" id="{DBD87B1F-AA7D-AC49-AA09-17E21357A78F}"/>
                  </a:ext>
                </a:extLst>
              </p:cNvPr>
              <p:cNvCxnSpPr/>
              <p:nvPr/>
            </p:nvCxnSpPr>
            <p:spPr>
              <a:xfrm>
                <a:off x="5571460" y="3001218"/>
                <a:ext cx="0" cy="3600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Straight Connector 231">
                <a:extLst>
                  <a:ext uri="{FF2B5EF4-FFF2-40B4-BE49-F238E27FC236}">
                    <a16:creationId xmlns:a16="http://schemas.microsoft.com/office/drawing/2014/main" id="{2F30D389-F532-D14F-A5E7-E24AC37E925D}"/>
                  </a:ext>
                </a:extLst>
              </p:cNvPr>
              <p:cNvCxnSpPr/>
              <p:nvPr/>
            </p:nvCxnSpPr>
            <p:spPr>
              <a:xfrm>
                <a:off x="5571460" y="3074642"/>
                <a:ext cx="0" cy="3600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Straight Connector 232">
                <a:extLst>
                  <a:ext uri="{FF2B5EF4-FFF2-40B4-BE49-F238E27FC236}">
                    <a16:creationId xmlns:a16="http://schemas.microsoft.com/office/drawing/2014/main" id="{94076594-8B81-F14E-ABF8-12156FE38A4B}"/>
                  </a:ext>
                </a:extLst>
              </p:cNvPr>
              <p:cNvCxnSpPr/>
              <p:nvPr/>
            </p:nvCxnSpPr>
            <p:spPr>
              <a:xfrm>
                <a:off x="5571460" y="3148069"/>
                <a:ext cx="0" cy="3600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0F12C0A4-64BF-7F4D-9082-F5AF837E1056}"/>
              </a:ext>
            </a:extLst>
          </p:cNvPr>
          <p:cNvSpPr txBox="1"/>
          <p:nvPr/>
        </p:nvSpPr>
        <p:spPr>
          <a:xfrm>
            <a:off x="7579251" y="4729009"/>
            <a:ext cx="10374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output</a:t>
            </a:r>
          </a:p>
        </p:txBody>
      </p:sp>
      <p:sp>
        <p:nvSpPr>
          <p:cNvPr id="22" name="Right Brace 21">
            <a:extLst>
              <a:ext uri="{FF2B5EF4-FFF2-40B4-BE49-F238E27FC236}">
                <a16:creationId xmlns:a16="http://schemas.microsoft.com/office/drawing/2014/main" id="{1DB03E5C-FAA2-8F4A-A8B6-F30BC735B2F0}"/>
              </a:ext>
            </a:extLst>
          </p:cNvPr>
          <p:cNvSpPr/>
          <p:nvPr/>
        </p:nvSpPr>
        <p:spPr>
          <a:xfrm rot="5400000">
            <a:off x="7977250" y="1195756"/>
            <a:ext cx="220301" cy="6663865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881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9" grpId="0"/>
      <p:bldP spid="2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1CFEA5-2B14-FF4A-9C79-DC2DDAC412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85056E9-BF6D-5F4F-A282-A4DC70A57BEC}"/>
              </a:ext>
            </a:extLst>
          </p:cNvPr>
          <p:cNvGrpSpPr/>
          <p:nvPr/>
        </p:nvGrpSpPr>
        <p:grpSpPr>
          <a:xfrm>
            <a:off x="1084845" y="1402930"/>
            <a:ext cx="10051116" cy="4070371"/>
            <a:chOff x="844215" y="985838"/>
            <a:chExt cx="10439400" cy="43815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1702089-DD04-B14D-AE4F-4A3D25DE1D0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44215" y="985838"/>
              <a:ext cx="10439400" cy="438150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916E0FA-B547-5E47-AC1A-E3F9FB7AB96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1482" b="1"/>
            <a:stretch/>
          </p:blipFill>
          <p:spPr>
            <a:xfrm>
              <a:off x="7814109" y="985838"/>
              <a:ext cx="3467100" cy="123658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6E4A29A4-C941-3B4E-86BB-9279F9F912D5}"/>
              </a:ext>
            </a:extLst>
          </p:cNvPr>
          <p:cNvSpPr txBox="1"/>
          <p:nvPr/>
        </p:nvSpPr>
        <p:spPr>
          <a:xfrm>
            <a:off x="9597239" y="2206725"/>
            <a:ext cx="1382685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tab delimited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9D8DA6C-F849-CA43-8B85-4BF2852A2B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619" y="3369092"/>
            <a:ext cx="10833685" cy="3374827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743529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E3387-871B-044B-BA4D-486C71ACCE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Information within the output 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7B95CE-72A6-3342-8876-1C3B00825B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Position in alignment</a:t>
            </a:r>
          </a:p>
          <a:p>
            <a:r>
              <a:rPr lang="en-US" dirty="0"/>
              <a:t>Position in the reference genome</a:t>
            </a:r>
          </a:p>
          <a:p>
            <a:r>
              <a:rPr lang="en-US" dirty="0"/>
              <a:t>Id of the position:</a:t>
            </a:r>
          </a:p>
          <a:p>
            <a:pPr lvl="1"/>
            <a:r>
              <a:rPr lang="en-US" dirty="0"/>
              <a:t>CDS/RNA/intergenic</a:t>
            </a:r>
          </a:p>
          <a:p>
            <a:pPr lvl="1"/>
            <a:r>
              <a:rPr lang="en-US" dirty="0"/>
              <a:t>Strand (forward-reverse)</a:t>
            </a:r>
          </a:p>
          <a:p>
            <a:pPr lvl="1"/>
            <a:r>
              <a:rPr lang="en-US" dirty="0"/>
              <a:t>Name/product</a:t>
            </a:r>
          </a:p>
          <a:p>
            <a:pPr lvl="1"/>
            <a:r>
              <a:rPr lang="en-US" dirty="0"/>
              <a:t>Synonymous/Non synonymous</a:t>
            </a:r>
          </a:p>
          <a:p>
            <a:pPr lvl="1"/>
            <a:r>
              <a:rPr lang="en-US" dirty="0"/>
              <a:t>Base in the reference and SNP</a:t>
            </a:r>
          </a:p>
          <a:p>
            <a:r>
              <a:rPr lang="en-US" dirty="0"/>
              <a:t>Total of genomes included in the alignment with the SNP per position</a:t>
            </a:r>
          </a:p>
          <a:p>
            <a:r>
              <a:rPr lang="en-US" dirty="0"/>
              <a:t>A column for each genome included in the alignment with the detail</a:t>
            </a:r>
          </a:p>
        </p:txBody>
      </p:sp>
    </p:spTree>
    <p:extLst>
      <p:ext uri="{BB962C8B-B14F-4D97-AF65-F5344CB8AC3E}">
        <p14:creationId xmlns:p14="http://schemas.microsoft.com/office/powerpoint/2010/main" val="35878544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09F3C7-32C9-8743-A608-41D22C813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get the important information from the output?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1230B2-C165-3E41-A7CF-24C62878CC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Pivot tables…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654AEC-B90F-6E4C-96CA-75506326AA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7501" y="2459747"/>
            <a:ext cx="6636997" cy="346810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290294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A184493-1C36-8E4F-AB2B-B7D8F84406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4835" y="1600364"/>
            <a:ext cx="1934411" cy="193441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491C3CD-0AE3-2344-8872-B933ABF337F1}"/>
              </a:ext>
            </a:extLst>
          </p:cNvPr>
          <p:cNvSpPr txBox="1"/>
          <p:nvPr/>
        </p:nvSpPr>
        <p:spPr>
          <a:xfrm>
            <a:off x="1620249" y="2560381"/>
            <a:ext cx="18127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dN</a:t>
            </a:r>
            <a:r>
              <a:rPr lang="en-US" sz="2400" dirty="0"/>
              <a:t>/</a:t>
            </a:r>
            <a:r>
              <a:rPr lang="en-US" sz="2400" dirty="0" err="1"/>
              <a:t>dS</a:t>
            </a:r>
            <a:r>
              <a:rPr lang="en-US" sz="2400" dirty="0"/>
              <a:t>/SNOP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095910-ED02-2F42-A9C9-B2EDCF718C7D}"/>
              </a:ext>
            </a:extLst>
          </p:cNvPr>
          <p:cNvSpPr txBox="1"/>
          <p:nvPr/>
        </p:nvSpPr>
        <p:spPr>
          <a:xfrm>
            <a:off x="2526628" y="4874289"/>
            <a:ext cx="30640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Shared SNPs among genomes (columns)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57BB6E-F08C-0F48-B9A8-DBD369FB4D9C}"/>
              </a:ext>
            </a:extLst>
          </p:cNvPr>
          <p:cNvSpPr txBox="1"/>
          <p:nvPr/>
        </p:nvSpPr>
        <p:spPr>
          <a:xfrm>
            <a:off x="8165432" y="2497834"/>
            <a:ext cx="30640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Detect more variant positions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EE762CD-32C1-3142-AB87-C803DEEBD18A}"/>
              </a:ext>
            </a:extLst>
          </p:cNvPr>
          <p:cNvCxnSpPr>
            <a:stCxn id="2" idx="1"/>
            <a:endCxn id="4" idx="3"/>
          </p:cNvCxnSpPr>
          <p:nvPr/>
        </p:nvCxnSpPr>
        <p:spPr>
          <a:xfrm flipH="1">
            <a:off x="3433008" y="2567570"/>
            <a:ext cx="1711827" cy="22364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E1A9911-F1BA-9A41-9B92-E2B339E3F12C}"/>
              </a:ext>
            </a:extLst>
          </p:cNvPr>
          <p:cNvCxnSpPr>
            <a:cxnSpLocks/>
            <a:endCxn id="5" idx="0"/>
          </p:cNvCxnSpPr>
          <p:nvPr/>
        </p:nvCxnSpPr>
        <p:spPr>
          <a:xfrm flipH="1">
            <a:off x="4058649" y="3516781"/>
            <a:ext cx="1463340" cy="135750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982E2BC-C128-814A-9D45-30DF0CE45515}"/>
              </a:ext>
            </a:extLst>
          </p:cNvPr>
          <p:cNvCxnSpPr>
            <a:cxnSpLocks/>
          </p:cNvCxnSpPr>
          <p:nvPr/>
        </p:nvCxnSpPr>
        <p:spPr>
          <a:xfrm>
            <a:off x="6856662" y="2497834"/>
            <a:ext cx="1581485" cy="18155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0FB144B-D5D4-404D-AA98-2FDF03E7D4C9}"/>
              </a:ext>
            </a:extLst>
          </p:cNvPr>
          <p:cNvCxnSpPr>
            <a:cxnSpLocks/>
          </p:cNvCxnSpPr>
          <p:nvPr/>
        </p:nvCxnSpPr>
        <p:spPr>
          <a:xfrm flipH="1">
            <a:off x="2526627" y="3048723"/>
            <a:ext cx="1" cy="4860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D1F1EA7-644D-D046-B891-DF761CBA08AC}"/>
              </a:ext>
            </a:extLst>
          </p:cNvPr>
          <p:cNvSpPr txBox="1"/>
          <p:nvPr/>
        </p:nvSpPr>
        <p:spPr>
          <a:xfrm>
            <a:off x="2006867" y="3550214"/>
            <a:ext cx="10481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Graphs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0D1064E-7848-284E-BA20-8DD747CA67C3}"/>
              </a:ext>
            </a:extLst>
          </p:cNvPr>
          <p:cNvSpPr txBox="1"/>
          <p:nvPr/>
        </p:nvSpPr>
        <p:spPr>
          <a:xfrm>
            <a:off x="8165432" y="3750269"/>
            <a:ext cx="6367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 CDs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735C4BD-ED5A-8F47-BA38-8DBD8A557CAB}"/>
              </a:ext>
            </a:extLst>
          </p:cNvPr>
          <p:cNvSpPr txBox="1"/>
          <p:nvPr/>
        </p:nvSpPr>
        <p:spPr>
          <a:xfrm>
            <a:off x="8975044" y="4365769"/>
            <a:ext cx="24626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Position (coordinates)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9601D3C-3B02-A047-A348-82D27292A760}"/>
              </a:ext>
            </a:extLst>
          </p:cNvPr>
          <p:cNvCxnSpPr>
            <a:cxnSpLocks/>
          </p:cNvCxnSpPr>
          <p:nvPr/>
        </p:nvCxnSpPr>
        <p:spPr>
          <a:xfrm flipH="1">
            <a:off x="8791073" y="3273755"/>
            <a:ext cx="906381" cy="4765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09A1888-DE0A-4B46-B1F4-C78321DD11A2}"/>
              </a:ext>
            </a:extLst>
          </p:cNvPr>
          <p:cNvCxnSpPr>
            <a:cxnSpLocks/>
          </p:cNvCxnSpPr>
          <p:nvPr/>
        </p:nvCxnSpPr>
        <p:spPr>
          <a:xfrm>
            <a:off x="9692197" y="3273755"/>
            <a:ext cx="514178" cy="10736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15441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12A639-2BA2-AB44-9E03-70B1C47EE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for the hackathon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DDA268-858F-9E4F-9DC4-D0CA86B8C9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script(s) that return:</a:t>
            </a:r>
          </a:p>
          <a:p>
            <a:pPr marL="0" indent="0">
              <a:buNone/>
            </a:pPr>
            <a:endParaRPr lang="en-US" dirty="0"/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Information of SNPs shared by a subgroup of genomes within the analysis, and that are unique for that group.</a:t>
            </a:r>
          </a:p>
          <a:p>
            <a:pPr marL="457200" lvl="1" indent="0">
              <a:buNone/>
            </a:pPr>
            <a:endParaRPr lang="en-US" dirty="0"/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Graphs for (</a:t>
            </a:r>
            <a:r>
              <a:rPr lang="en-US" dirty="0" err="1"/>
              <a:t>i</a:t>
            </a:r>
            <a:r>
              <a:rPr lang="en-US" dirty="0"/>
              <a:t>) SNPs density, (ii) non-synonymous SNPs density, (iii) synonymous SNPs density, and (iv) </a:t>
            </a:r>
            <a:r>
              <a:rPr lang="en-US" dirty="0" err="1"/>
              <a:t>dN</a:t>
            </a:r>
            <a:r>
              <a:rPr lang="en-US" dirty="0"/>
              <a:t>/</a:t>
            </a:r>
            <a:r>
              <a:rPr lang="en-US" dirty="0" err="1"/>
              <a:t>dS</a:t>
            </a:r>
            <a:r>
              <a:rPr lang="en-US" dirty="0"/>
              <a:t> along the alignment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07918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6E5C559-FB96-3D41-B56D-93851B089F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6623" y="1058779"/>
            <a:ext cx="4890837" cy="4890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8502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514</TotalTime>
  <Words>180</Words>
  <Application>Microsoft Macintosh PowerPoint</Application>
  <PresentationFormat>Widescreen</PresentationFormat>
  <Paragraphs>34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Hackathon Project</vt:lpstr>
      <vt:lpstr>Brucella abortus</vt:lpstr>
      <vt:lpstr>output</vt:lpstr>
      <vt:lpstr>Information within the output file</vt:lpstr>
      <vt:lpstr>How to get the important information from the output?</vt:lpstr>
      <vt:lpstr>PowerPoint Presentation</vt:lpstr>
      <vt:lpstr>Goals for the hackathon</vt:lpstr>
      <vt:lpstr>PowerPoint Presentation</vt:lpstr>
    </vt:vector>
  </TitlesOfParts>
  <Company/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Marcela Suarez</dc:creator>
  <cp:lastModifiedBy>Marcela Suarez</cp:lastModifiedBy>
  <cp:revision>19</cp:revision>
  <dcterms:created xsi:type="dcterms:W3CDTF">2018-10-23T20:04:24Z</dcterms:created>
  <dcterms:modified xsi:type="dcterms:W3CDTF">2018-11-01T17:21:26Z</dcterms:modified>
</cp:coreProperties>
</file>